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31"/>
  </p:notesMasterIdLst>
  <p:handoutMasterIdLst>
    <p:handoutMasterId r:id="rId32"/>
  </p:handoutMasterIdLst>
  <p:sldIdLst>
    <p:sldId id="256" r:id="rId2"/>
    <p:sldId id="257" r:id="rId3"/>
    <p:sldId id="274" r:id="rId4"/>
    <p:sldId id="258" r:id="rId5"/>
    <p:sldId id="259" r:id="rId6"/>
    <p:sldId id="260" r:id="rId7"/>
    <p:sldId id="261" r:id="rId8"/>
    <p:sldId id="262" r:id="rId9"/>
    <p:sldId id="263" r:id="rId10"/>
    <p:sldId id="264" r:id="rId11"/>
    <p:sldId id="265" r:id="rId12"/>
    <p:sldId id="266" r:id="rId13"/>
    <p:sldId id="267" r:id="rId14"/>
    <p:sldId id="268" r:id="rId15"/>
    <p:sldId id="269" r:id="rId16"/>
    <p:sldId id="272" r:id="rId17"/>
    <p:sldId id="275" r:id="rId18"/>
    <p:sldId id="276" r:id="rId19"/>
    <p:sldId id="277" r:id="rId20"/>
    <p:sldId id="278" r:id="rId21"/>
    <p:sldId id="279" r:id="rId22"/>
    <p:sldId id="280" r:id="rId23"/>
    <p:sldId id="281" r:id="rId24"/>
    <p:sldId id="282" r:id="rId25"/>
    <p:sldId id="283" r:id="rId26"/>
    <p:sldId id="284" r:id="rId27"/>
    <p:sldId id="285" r:id="rId28"/>
    <p:sldId id="270" r:id="rId29"/>
    <p:sldId id="271" r:id="rId30"/>
  </p:sldIdLst>
  <p:sldSz cx="9144000" cy="6858000" type="screen4x3"/>
  <p:notesSz cx="7010400" cy="9296400"/>
  <p:embeddedFontLst>
    <p:embeddedFont>
      <p:font typeface="Arial Narrow" panose="020B0606020202030204" pitchFamily="34" charset="0"/>
      <p:regular r:id="rId33"/>
      <p:bold r:id="rId34"/>
      <p:italic r:id="rId35"/>
      <p:boldItalic r:id="rId36"/>
    </p:embeddedFont>
    <p:embeddedFont>
      <p:font typeface="Stardos Stencil" panose="020B0604020202020204" charset="0"/>
      <p:regular r:id="rId37"/>
      <p:bold r:id="rId38"/>
    </p:embeddedFont>
    <p:embeddedFont>
      <p:font typeface="Rokkitt" panose="020B0604020202020204" charset="0"/>
      <p:regular r:id="rId39"/>
      <p:bold r:id="rId40"/>
    </p:embeddedFont>
    <p:embeddedFont>
      <p:font typeface="Arial Black" panose="020B0A04020102020204" pitchFamily="34" charset="0"/>
      <p:bold r:id="rId41"/>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9E52616-CCA3-47EC-9E91-55AFE625964B}">
  <a:tblStyle styleId="{A9E52616-CCA3-47EC-9E91-55AFE625964B}"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4660"/>
  </p:normalViewPr>
  <p:slideViewPr>
    <p:cSldViewPr>
      <p:cViewPr varScale="1">
        <p:scale>
          <a:sx n="56" d="100"/>
          <a:sy n="56" d="100"/>
        </p:scale>
        <p:origin x="72" y="3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725"/>
          </a:xfrm>
          <a:prstGeom prst="rect">
            <a:avLst/>
          </a:prstGeom>
        </p:spPr>
        <p:txBody>
          <a:bodyPr vert="horz" lIns="91440" tIns="45720" rIns="91440" bIns="45720" rtlCol="0"/>
          <a:lstStyle>
            <a:lvl1pPr algn="r">
              <a:defRPr sz="1200"/>
            </a:lvl1pPr>
          </a:lstStyle>
          <a:p>
            <a:fld id="{BC71A3AD-93E6-4DBC-A129-09E9850D485E}" type="datetimeFigureOut">
              <a:rPr lang="en-US" smtClean="0"/>
              <a:t>2/11/2019</a:t>
            </a:fld>
            <a:endParaRPr lang="en-US"/>
          </a:p>
        </p:txBody>
      </p:sp>
      <p:sp>
        <p:nvSpPr>
          <p:cNvPr id="4" name="Footer Placeholder 3"/>
          <p:cNvSpPr>
            <a:spLocks noGrp="1"/>
          </p:cNvSpPr>
          <p:nvPr>
            <p:ph type="ftr" sz="quarter" idx="2"/>
          </p:nvPr>
        </p:nvSpPr>
        <p:spPr>
          <a:xfrm>
            <a:off x="0" y="8829676"/>
            <a:ext cx="303784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676"/>
            <a:ext cx="3037840" cy="466725"/>
          </a:xfrm>
          <a:prstGeom prst="rect">
            <a:avLst/>
          </a:prstGeom>
        </p:spPr>
        <p:txBody>
          <a:bodyPr vert="horz" lIns="91440" tIns="45720" rIns="91440" bIns="45720" rtlCol="0" anchor="b"/>
          <a:lstStyle>
            <a:lvl1pPr algn="r">
              <a:defRPr sz="1200"/>
            </a:lvl1pPr>
          </a:lstStyle>
          <a:p>
            <a:fld id="{582678D9-278D-404C-9125-47EAFF4C348D}" type="slidenum">
              <a:rPr lang="en-US" smtClean="0"/>
              <a:t>‹#›</a:t>
            </a:fld>
            <a:endParaRPr lang="en-US"/>
          </a:p>
        </p:txBody>
      </p:sp>
    </p:spTree>
    <p:extLst>
      <p:ext uri="{BB962C8B-B14F-4D97-AF65-F5344CB8AC3E}">
        <p14:creationId xmlns:p14="http://schemas.microsoft.com/office/powerpoint/2010/main" val="25241126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3038474" cy="465138"/>
          </a:xfrm>
          <a:prstGeom prst="rect">
            <a:avLst/>
          </a:prstGeom>
          <a:noFill/>
          <a:ln>
            <a:noFill/>
          </a:ln>
        </p:spPr>
        <p:txBody>
          <a:bodyPr lIns="91425" tIns="91425" rIns="91425" bIns="91425" anchor="t" anchorCtr="0"/>
          <a:lstStyle>
            <a:lvl1pPr marL="0" marR="0" indent="0" algn="l" rtl="0">
              <a:spcBef>
                <a:spcPts val="0"/>
              </a:spcBef>
              <a:spcAft>
                <a:spcPts val="0"/>
              </a:spcAft>
              <a:defRPr sz="1200" b="0" i="0" u="none" strike="noStrike" cap="none" baseline="0">
                <a:solidFill>
                  <a:schemeClr val="dk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3" name="Shape 3"/>
          <p:cNvSpPr txBox="1">
            <a:spLocks noGrp="1"/>
          </p:cNvSpPr>
          <p:nvPr>
            <p:ph type="dt" idx="10"/>
          </p:nvPr>
        </p:nvSpPr>
        <p:spPr>
          <a:xfrm>
            <a:off x="3970338" y="0"/>
            <a:ext cx="3038474" cy="465138"/>
          </a:xfrm>
          <a:prstGeom prst="rect">
            <a:avLst/>
          </a:prstGeom>
          <a:noFill/>
          <a:ln>
            <a:noFill/>
          </a:ln>
        </p:spPr>
        <p:txBody>
          <a:bodyPr lIns="91425" tIns="91425" rIns="91425" bIns="91425" anchor="t" anchorCtr="0"/>
          <a:lstStyle>
            <a:lvl1pPr marL="0" marR="0" indent="0" algn="r" rtl="0">
              <a:spcBef>
                <a:spcPts val="0"/>
              </a:spcBef>
              <a:spcAft>
                <a:spcPts val="0"/>
              </a:spcAft>
              <a:defRPr sz="1200" b="0" i="0" u="none" strike="noStrike" cap="none" baseline="0">
                <a:solidFill>
                  <a:schemeClr val="dk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4" name="Shape 4"/>
          <p:cNvSpPr>
            <a:spLocks noGrp="1" noRot="1" noChangeAspect="1"/>
          </p:cNvSpPr>
          <p:nvPr>
            <p:ph type="sldImg" idx="3"/>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5"/>
          <p:cNvSpPr txBox="1">
            <a:spLocks noGrp="1"/>
          </p:cNvSpPr>
          <p:nvPr>
            <p:ph type="body" idx="1"/>
          </p:nvPr>
        </p:nvSpPr>
        <p:spPr>
          <a:xfrm>
            <a:off x="701674" y="4416427"/>
            <a:ext cx="5607049" cy="4183063"/>
          </a:xfrm>
          <a:prstGeom prst="rect">
            <a:avLst/>
          </a:prstGeom>
          <a:noFill/>
          <a:ln>
            <a:noFill/>
          </a:ln>
        </p:spPr>
        <p:txBody>
          <a:bodyPr lIns="91425" tIns="91425" rIns="91425" bIns="91425" anchor="t" anchorCtr="0"/>
          <a:lstStyle>
            <a:lvl1pPr marL="0" marR="0" indent="0" algn="l" rtl="0">
              <a:spcBef>
                <a:spcPts val="360"/>
              </a:spcBef>
              <a:spcAft>
                <a:spcPts val="0"/>
              </a:spcAft>
              <a:defRPr sz="1200" b="0" i="0" u="none" strike="noStrike" cap="none" baseline="0">
                <a:solidFill>
                  <a:schemeClr val="dk1"/>
                </a:solidFill>
                <a:latin typeface="Arial"/>
                <a:ea typeface="Arial"/>
                <a:cs typeface="Arial"/>
                <a:sym typeface="Arial"/>
              </a:defRPr>
            </a:lvl1pPr>
            <a:lvl2pPr marL="457200" marR="0" indent="0" algn="l" rtl="0">
              <a:spcBef>
                <a:spcPts val="360"/>
              </a:spcBef>
              <a:spcAft>
                <a:spcPts val="0"/>
              </a:spcAft>
              <a:defRPr sz="1200" b="0" i="0" u="none" strike="noStrike" cap="none" baseline="0">
                <a:solidFill>
                  <a:schemeClr val="dk1"/>
                </a:solidFill>
                <a:latin typeface="Arial"/>
                <a:ea typeface="Arial"/>
                <a:cs typeface="Arial"/>
                <a:sym typeface="Arial"/>
              </a:defRPr>
            </a:lvl2pPr>
            <a:lvl3pPr marL="914400" marR="0" indent="0" algn="l" rtl="0">
              <a:spcBef>
                <a:spcPts val="360"/>
              </a:spcBef>
              <a:spcAft>
                <a:spcPts val="0"/>
              </a:spcAft>
              <a:defRPr sz="1200" b="0" i="0" u="none" strike="noStrike" cap="none" baseline="0">
                <a:solidFill>
                  <a:schemeClr val="dk1"/>
                </a:solidFill>
                <a:latin typeface="Arial"/>
                <a:ea typeface="Arial"/>
                <a:cs typeface="Arial"/>
                <a:sym typeface="Arial"/>
              </a:defRPr>
            </a:lvl3pPr>
            <a:lvl4pPr marL="1371600" marR="0" indent="0" algn="l" rtl="0">
              <a:spcBef>
                <a:spcPts val="360"/>
              </a:spcBef>
              <a:spcAft>
                <a:spcPts val="0"/>
              </a:spcAft>
              <a:defRPr sz="1200" b="0" i="0" u="none" strike="noStrike" cap="none" baseline="0">
                <a:solidFill>
                  <a:schemeClr val="dk1"/>
                </a:solidFill>
                <a:latin typeface="Arial"/>
                <a:ea typeface="Arial"/>
                <a:cs typeface="Arial"/>
                <a:sym typeface="Arial"/>
              </a:defRPr>
            </a:lvl4pPr>
            <a:lvl5pPr marL="1828800" marR="0" indent="0" algn="l" rtl="0">
              <a:spcBef>
                <a:spcPts val="360"/>
              </a:spcBef>
              <a:spcAft>
                <a:spcPts val="0"/>
              </a:spcAft>
              <a:defRPr sz="1200" b="0" i="0" u="none" strike="noStrike" cap="none" baseline="0">
                <a:solidFill>
                  <a:schemeClr val="dk1"/>
                </a:solidFill>
                <a:latin typeface="Arial"/>
                <a:ea typeface="Arial"/>
                <a:cs typeface="Arial"/>
                <a:sym typeface="Arial"/>
              </a:defRPr>
            </a:lvl5pPr>
            <a:lvl6pPr marL="2286000" marR="0" indent="0" algn="l" rtl="0">
              <a:spcBef>
                <a:spcPts val="0"/>
              </a:spcBef>
              <a:defRPr sz="1200" b="0" i="0" u="none" strike="noStrike" cap="none" baseline="0">
                <a:solidFill>
                  <a:schemeClr val="dk1"/>
                </a:solidFill>
                <a:latin typeface="Calibri"/>
                <a:ea typeface="Calibri"/>
                <a:cs typeface="Calibri"/>
                <a:sym typeface="Calibri"/>
              </a:defRPr>
            </a:lvl6pPr>
            <a:lvl7pPr marL="2743200" marR="0" indent="0" algn="l" rtl="0">
              <a:spcBef>
                <a:spcPts val="0"/>
              </a:spcBef>
              <a:defRPr sz="1200" b="0" i="0" u="none" strike="noStrike" cap="none" baseline="0">
                <a:solidFill>
                  <a:schemeClr val="dk1"/>
                </a:solidFill>
                <a:latin typeface="Calibri"/>
                <a:ea typeface="Calibri"/>
                <a:cs typeface="Calibri"/>
                <a:sym typeface="Calibri"/>
              </a:defRPr>
            </a:lvl7pPr>
            <a:lvl8pPr marL="3200400" marR="0" indent="0" algn="l" rtl="0">
              <a:spcBef>
                <a:spcPts val="0"/>
              </a:spcBef>
              <a:defRPr sz="1200" b="0" i="0" u="none" strike="noStrike" cap="none" baseline="0">
                <a:solidFill>
                  <a:schemeClr val="dk1"/>
                </a:solidFill>
                <a:latin typeface="Calibri"/>
                <a:ea typeface="Calibri"/>
                <a:cs typeface="Calibri"/>
                <a:sym typeface="Calibri"/>
              </a:defRPr>
            </a:lvl8pPr>
            <a:lvl9pPr marL="3657600" marR="0" indent="0" algn="l" rtl="0">
              <a:spcBef>
                <a:spcPts val="0"/>
              </a:spcBef>
              <a:defRPr sz="1200" b="0" i="0" u="none" strike="noStrike" cap="none" baseline="0">
                <a:solidFill>
                  <a:schemeClr val="dk1"/>
                </a:solidFill>
                <a:latin typeface="Calibri"/>
                <a:ea typeface="Calibri"/>
                <a:cs typeface="Calibri"/>
                <a:sym typeface="Calibri"/>
              </a:defRPr>
            </a:lvl9pPr>
          </a:lstStyle>
          <a:p>
            <a:endParaRPr/>
          </a:p>
        </p:txBody>
      </p:sp>
      <p:sp>
        <p:nvSpPr>
          <p:cNvPr id="6" name="Shape 6"/>
          <p:cNvSpPr txBox="1">
            <a:spLocks noGrp="1"/>
          </p:cNvSpPr>
          <p:nvPr>
            <p:ph type="ftr" idx="11"/>
          </p:nvPr>
        </p:nvSpPr>
        <p:spPr>
          <a:xfrm>
            <a:off x="0" y="8829675"/>
            <a:ext cx="3038474" cy="465138"/>
          </a:xfrm>
          <a:prstGeom prst="rect">
            <a:avLst/>
          </a:prstGeom>
          <a:noFill/>
          <a:ln>
            <a:noFill/>
          </a:ln>
        </p:spPr>
        <p:txBody>
          <a:bodyPr lIns="91425" tIns="91425" rIns="91425" bIns="91425" anchor="b" anchorCtr="0"/>
          <a:lstStyle>
            <a:lvl1pPr marL="0" marR="0" indent="0" algn="l" rtl="0">
              <a:spcBef>
                <a:spcPts val="0"/>
              </a:spcBef>
              <a:spcAft>
                <a:spcPts val="0"/>
              </a:spcAft>
              <a:defRPr sz="1200" b="0" i="0" u="none" strike="noStrike" cap="none" baseline="0">
                <a:solidFill>
                  <a:schemeClr val="dk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a:p>
        </p:txBody>
      </p:sp>
      <p:sp>
        <p:nvSpPr>
          <p:cNvPr id="7" name="Shape 7"/>
          <p:cNvSpPr txBox="1">
            <a:spLocks noGrp="1"/>
          </p:cNvSpPr>
          <p:nvPr>
            <p:ph type="sldNum" idx="12"/>
          </p:nvPr>
        </p:nvSpPr>
        <p:spPr>
          <a:xfrm>
            <a:off x="3970338" y="8829675"/>
            <a:ext cx="3038474" cy="465138"/>
          </a:xfrm>
          <a:prstGeom prst="rect">
            <a:avLst/>
          </a:prstGeom>
          <a:noFill/>
          <a:ln>
            <a:noFill/>
          </a:ln>
        </p:spPr>
        <p:txBody>
          <a:bodyPr lIns="93175" tIns="46575" rIns="93175" bIns="4657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t>‹#›</a:t>
            </a:fld>
            <a:endParaRPr lang="en-US" sz="12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322748439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sldNum" idx="12"/>
          </p:nvPr>
        </p:nvSpPr>
        <p:spPr>
          <a:xfrm>
            <a:off x="3970338" y="8829675"/>
            <a:ext cx="3038474" cy="465138"/>
          </a:xfrm>
          <a:prstGeom prst="rect">
            <a:avLst/>
          </a:prstGeom>
          <a:noFill/>
          <a:ln>
            <a:noFill/>
          </a:ln>
        </p:spPr>
        <p:txBody>
          <a:bodyPr lIns="93175" tIns="46575" rIns="93175" bIns="4657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t>1</a:t>
            </a:fld>
            <a:endParaRPr lang="en-US" sz="1200" b="0" i="0" u="none" strike="noStrike" cap="none" baseline="0">
              <a:solidFill>
                <a:schemeClr val="dk1"/>
              </a:solidFill>
              <a:latin typeface="Arial"/>
              <a:ea typeface="Arial"/>
              <a:cs typeface="Arial"/>
              <a:sym typeface="Arial"/>
            </a:endParaRPr>
          </a:p>
        </p:txBody>
      </p:sp>
      <p:sp>
        <p:nvSpPr>
          <p:cNvPr id="113" name="Shape 11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4" name="Shape 114"/>
          <p:cNvSpPr txBox="1">
            <a:spLocks noGrp="1"/>
          </p:cNvSpPr>
          <p:nvPr>
            <p:ph type="body" idx="1"/>
          </p:nvPr>
        </p:nvSpPr>
        <p:spPr>
          <a:xfrm>
            <a:off x="701674" y="4416427"/>
            <a:ext cx="5607049" cy="4183063"/>
          </a:xfrm>
          <a:prstGeom prst="rect">
            <a:avLst/>
          </a:prstGeom>
          <a:noFill/>
          <a:ln>
            <a:noFill/>
          </a:ln>
        </p:spPr>
        <p:txBody>
          <a:bodyPr lIns="93175" tIns="46575" rIns="93175" bIns="465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Arial"/>
                <a:ea typeface="Arial"/>
                <a:cs typeface="Arial"/>
                <a:sym typeface="Arial"/>
              </a:rPr>
              <a:t>The purpose of visiting the classroom before their field trip is so they can be better prepared for their upcoming visit. We want them to be excited about their field trip and help them voice any of their worries about the field trip. The things that you will need to bring with you to the school is the video, field notebooks, NPS patch logo, NPS brochure with all of the parks and any of the tools or instruments that they will be using on their field trip.</a:t>
            </a:r>
          </a:p>
        </p:txBody>
      </p:sp>
    </p:spTree>
    <p:extLst>
      <p:ext uri="{BB962C8B-B14F-4D97-AF65-F5344CB8AC3E}">
        <p14:creationId xmlns:p14="http://schemas.microsoft.com/office/powerpoint/2010/main" val="1669793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5" name="Shape 195"/>
          <p:cNvSpPr txBox="1">
            <a:spLocks noGrp="1"/>
          </p:cNvSpPr>
          <p:nvPr>
            <p:ph type="body" idx="1"/>
          </p:nvPr>
        </p:nvSpPr>
        <p:spPr>
          <a:xfrm>
            <a:off x="701674" y="4416427"/>
            <a:ext cx="5607049" cy="4183063"/>
          </a:xfrm>
          <a:prstGeom prst="rect">
            <a:avLst/>
          </a:prstGeom>
          <a:noFill/>
          <a:ln>
            <a:noFill/>
          </a:ln>
        </p:spPr>
        <p:txBody>
          <a:bodyPr lIns="93175" tIns="46575" rIns="93175" bIns="465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Arial"/>
              <a:ea typeface="Arial"/>
              <a:cs typeface="Arial"/>
              <a:sym typeface="Arial"/>
            </a:endParaRPr>
          </a:p>
        </p:txBody>
      </p:sp>
      <p:sp>
        <p:nvSpPr>
          <p:cNvPr id="196" name="Shape 196"/>
          <p:cNvSpPr txBox="1">
            <a:spLocks noGrp="1"/>
          </p:cNvSpPr>
          <p:nvPr>
            <p:ph type="sldNum" idx="12"/>
          </p:nvPr>
        </p:nvSpPr>
        <p:spPr>
          <a:xfrm>
            <a:off x="3970338" y="8829675"/>
            <a:ext cx="3038474" cy="465138"/>
          </a:xfrm>
          <a:prstGeom prst="rect">
            <a:avLst/>
          </a:prstGeom>
          <a:noFill/>
          <a:ln>
            <a:noFill/>
          </a:ln>
        </p:spPr>
        <p:txBody>
          <a:bodyPr lIns="93175" tIns="46575" rIns="93175" bIns="4657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t>10</a:t>
            </a:fld>
            <a:endParaRPr lang="en-US" sz="12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1671908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txBox="1">
            <a:spLocks noGrp="1"/>
          </p:cNvSpPr>
          <p:nvPr>
            <p:ph type="body" idx="1"/>
          </p:nvPr>
        </p:nvSpPr>
        <p:spPr>
          <a:xfrm>
            <a:off x="701674" y="4416427"/>
            <a:ext cx="5607049" cy="4183063"/>
          </a:xfrm>
          <a:prstGeom prst="rect">
            <a:avLst/>
          </a:prstGeom>
        </p:spPr>
        <p:txBody>
          <a:bodyPr lIns="91425" tIns="91425" rIns="91425" bIns="91425" anchor="t" anchorCtr="0">
            <a:noAutofit/>
          </a:bodyPr>
          <a:lstStyle/>
          <a:p>
            <a:pPr>
              <a:spcBef>
                <a:spcPts val="0"/>
              </a:spcBef>
              <a:buNone/>
            </a:pPr>
            <a:endParaRPr/>
          </a:p>
        </p:txBody>
      </p:sp>
      <p:sp>
        <p:nvSpPr>
          <p:cNvPr id="201" name="Shape 20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91362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sldNum" idx="12"/>
          </p:nvPr>
        </p:nvSpPr>
        <p:spPr>
          <a:xfrm>
            <a:off x="3970338" y="8829675"/>
            <a:ext cx="3038474" cy="465138"/>
          </a:xfrm>
          <a:prstGeom prst="rect">
            <a:avLst/>
          </a:prstGeom>
          <a:noFill/>
          <a:ln>
            <a:noFill/>
          </a:ln>
        </p:spPr>
        <p:txBody>
          <a:bodyPr lIns="93175" tIns="46575" rIns="93175" bIns="4657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t>12</a:t>
            </a:fld>
            <a:endParaRPr lang="en-US" sz="1200" b="0" i="0" u="none" strike="noStrike" cap="none" baseline="0">
              <a:solidFill>
                <a:schemeClr val="dk1"/>
              </a:solidFill>
              <a:latin typeface="Arial"/>
              <a:ea typeface="Arial"/>
              <a:cs typeface="Arial"/>
              <a:sym typeface="Arial"/>
            </a:endParaRPr>
          </a:p>
        </p:txBody>
      </p:sp>
      <p:sp>
        <p:nvSpPr>
          <p:cNvPr id="208" name="Shape 20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9" name="Shape 209"/>
          <p:cNvSpPr txBox="1">
            <a:spLocks noGrp="1"/>
          </p:cNvSpPr>
          <p:nvPr>
            <p:ph type="body" idx="1"/>
          </p:nvPr>
        </p:nvSpPr>
        <p:spPr>
          <a:xfrm>
            <a:off x="701674" y="4416427"/>
            <a:ext cx="5607049" cy="4183063"/>
          </a:xfrm>
          <a:prstGeom prst="rect">
            <a:avLst/>
          </a:prstGeom>
          <a:noFill/>
          <a:ln>
            <a:noFill/>
          </a:ln>
        </p:spPr>
        <p:txBody>
          <a:bodyPr lIns="93175" tIns="46575" rIns="93175" bIns="465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Arial"/>
                <a:ea typeface="Arial"/>
                <a:cs typeface="Arial"/>
                <a:sym typeface="Arial"/>
              </a:rPr>
              <a:t>Ask the kids what kinds of rules their teacher has while they are in the classroom or out on the playground. The rules that they might mention would be to keep their hands and feet to themselves, not to talk when the teacher is talking, no running and to be nice to their classmates. Tell them that we have rules too, and it’s because we want them to be safe when they come visit us. Let them know that they are to stay with their adult chaperone at all times. </a:t>
            </a:r>
          </a:p>
          <a:p>
            <a:pPr marL="0" marR="0" lvl="0" indent="0" algn="l" rtl="0">
              <a:spcBef>
                <a:spcPts val="360"/>
              </a:spcBef>
              <a:spcAft>
                <a:spcPts val="0"/>
              </a:spcAft>
              <a:buNone/>
            </a:pPr>
            <a:endParaRPr sz="1200" b="0" i="0" u="none" strike="noStrike" cap="none" baseline="0">
              <a:solidFill>
                <a:schemeClr val="dk1"/>
              </a:solidFill>
              <a:latin typeface="Arial"/>
              <a:ea typeface="Arial"/>
              <a:cs typeface="Arial"/>
              <a:sym typeface="Arial"/>
            </a:endParaRPr>
          </a:p>
          <a:p>
            <a:pPr marL="0" marR="0" lvl="0" indent="0" algn="l" rtl="0">
              <a:spcBef>
                <a:spcPts val="360"/>
              </a:spcBef>
              <a:spcAft>
                <a:spcPts val="0"/>
              </a:spcAft>
              <a:buSzPct val="25000"/>
              <a:buNone/>
            </a:pPr>
            <a:r>
              <a:rPr lang="en-US" sz="1200" b="0" i="0" u="none" strike="noStrike" cap="none" baseline="0">
                <a:solidFill>
                  <a:schemeClr val="dk1"/>
                </a:solidFill>
                <a:latin typeface="Arial"/>
                <a:ea typeface="Arial"/>
                <a:cs typeface="Arial"/>
                <a:sym typeface="Arial"/>
              </a:rPr>
              <a:t>What should I bring? </a:t>
            </a:r>
          </a:p>
          <a:p>
            <a:pPr marL="0" marR="0" lvl="0" indent="0" algn="l" rtl="0">
              <a:spcBef>
                <a:spcPts val="360"/>
              </a:spcBef>
              <a:spcAft>
                <a:spcPts val="0"/>
              </a:spcAft>
              <a:buSzPct val="25000"/>
              <a:buNone/>
            </a:pPr>
            <a:r>
              <a:rPr lang="en-US" sz="1200" b="0" i="0" u="none" strike="noStrike" cap="none" baseline="0">
                <a:solidFill>
                  <a:schemeClr val="dk1"/>
                </a:solidFill>
                <a:latin typeface="Arial"/>
                <a:ea typeface="Arial"/>
                <a:cs typeface="Arial"/>
                <a:sym typeface="Arial"/>
              </a:rPr>
              <a:t>A snack that will not melt </a:t>
            </a:r>
          </a:p>
          <a:p>
            <a:pPr marL="0" marR="0" lvl="0" indent="0" algn="l" rtl="0">
              <a:spcBef>
                <a:spcPts val="360"/>
              </a:spcBef>
              <a:spcAft>
                <a:spcPts val="0"/>
              </a:spcAft>
              <a:buSzPct val="25000"/>
              <a:buNone/>
            </a:pPr>
            <a:r>
              <a:rPr lang="en-US" sz="1200" b="0" i="0" u="none" strike="noStrike" cap="none" baseline="0">
                <a:solidFill>
                  <a:schemeClr val="dk1"/>
                </a:solidFill>
                <a:latin typeface="Arial"/>
                <a:ea typeface="Arial"/>
                <a:cs typeface="Arial"/>
                <a:sym typeface="Arial"/>
              </a:rPr>
              <a:t>A water bottle – separate from your lunch. No glass containers</a:t>
            </a:r>
          </a:p>
          <a:p>
            <a:pPr marL="0" marR="0" lvl="0" indent="0" algn="l" rtl="0">
              <a:spcBef>
                <a:spcPts val="360"/>
              </a:spcBef>
              <a:spcAft>
                <a:spcPts val="0"/>
              </a:spcAft>
              <a:buSzPct val="25000"/>
              <a:buNone/>
            </a:pPr>
            <a:r>
              <a:rPr lang="en-US" sz="1200" b="0" i="0" u="none" strike="noStrike" cap="none" baseline="0">
                <a:solidFill>
                  <a:schemeClr val="dk1"/>
                </a:solidFill>
                <a:latin typeface="Arial"/>
                <a:ea typeface="Arial"/>
                <a:cs typeface="Arial"/>
                <a:sym typeface="Arial"/>
              </a:rPr>
              <a:t>A backpack to hold your water bottle, snack and field journals that you will be getting</a:t>
            </a:r>
          </a:p>
          <a:p>
            <a:pPr marL="0" marR="0" lvl="0" indent="0" algn="l" rtl="0">
              <a:spcBef>
                <a:spcPts val="360"/>
              </a:spcBef>
              <a:spcAft>
                <a:spcPts val="0"/>
              </a:spcAft>
              <a:buNone/>
            </a:pPr>
            <a:endParaRPr sz="1200" b="0" i="0" u="none" strike="noStrike" cap="none" baseline="0">
              <a:solidFill>
                <a:schemeClr val="dk1"/>
              </a:solidFill>
              <a:latin typeface="Arial"/>
              <a:ea typeface="Arial"/>
              <a:cs typeface="Arial"/>
              <a:sym typeface="Arial"/>
            </a:endParaRPr>
          </a:p>
          <a:p>
            <a:pPr marL="0" marR="0" lvl="0" indent="0" algn="l" rtl="0">
              <a:spcBef>
                <a:spcPts val="360"/>
              </a:spcBef>
              <a:spcAft>
                <a:spcPts val="0"/>
              </a:spcAft>
              <a:buSzPct val="25000"/>
              <a:buNone/>
            </a:pPr>
            <a:r>
              <a:rPr lang="en-US" sz="1200" b="0" i="0" u="none" strike="noStrike" cap="none" baseline="0">
                <a:solidFill>
                  <a:schemeClr val="dk1"/>
                </a:solidFill>
                <a:latin typeface="Arial"/>
                <a:ea typeface="Arial"/>
                <a:cs typeface="Arial"/>
                <a:sym typeface="Arial"/>
              </a:rPr>
              <a:t>What should I wear? Wear long pants and short sleeve shirts. On cooler days bring a lightweight jacket or sweatshirt and on a cold day bring a heavier coat. </a:t>
            </a:r>
          </a:p>
          <a:p>
            <a:pPr marL="0" marR="0" lvl="0" indent="0" algn="l" rtl="0">
              <a:spcBef>
                <a:spcPts val="360"/>
              </a:spcBef>
              <a:spcAft>
                <a:spcPts val="0"/>
              </a:spcAft>
              <a:buSzPct val="25000"/>
              <a:buNone/>
            </a:pPr>
            <a:r>
              <a:rPr lang="en-US" sz="1200" b="0" i="0" u="none" strike="noStrike" cap="none" baseline="0">
                <a:solidFill>
                  <a:schemeClr val="dk1"/>
                </a:solidFill>
                <a:latin typeface="Arial"/>
                <a:ea typeface="Arial"/>
                <a:cs typeface="Arial"/>
                <a:sym typeface="Arial"/>
              </a:rPr>
              <a:t>Bring a raincoat or raingear if a rainy day is predicted. </a:t>
            </a:r>
          </a:p>
          <a:p>
            <a:pPr marL="0" marR="0" lvl="0" indent="0" algn="l" rtl="0">
              <a:spcBef>
                <a:spcPts val="360"/>
              </a:spcBef>
              <a:spcAft>
                <a:spcPts val="0"/>
              </a:spcAft>
              <a:buSzPct val="25000"/>
              <a:buNone/>
            </a:pPr>
            <a:r>
              <a:rPr lang="en-US" sz="1200" b="0" i="0" u="none" strike="noStrike" cap="none" baseline="0">
                <a:solidFill>
                  <a:schemeClr val="dk1"/>
                </a:solidFill>
                <a:latin typeface="Arial"/>
                <a:ea typeface="Arial"/>
                <a:cs typeface="Arial"/>
                <a:sym typeface="Arial"/>
              </a:rPr>
              <a:t>Wear shoes for hiking on rough ground (no sandals)</a:t>
            </a:r>
          </a:p>
          <a:p>
            <a:pPr marL="0" marR="0" lvl="0" indent="0" algn="l" rtl="0">
              <a:spcBef>
                <a:spcPts val="360"/>
              </a:spcBef>
              <a:spcAft>
                <a:spcPts val="0"/>
              </a:spcAft>
              <a:buSzPct val="25000"/>
              <a:buNone/>
            </a:pPr>
            <a:r>
              <a:rPr lang="en-US" sz="1200" b="0" i="0" u="none" strike="noStrike" cap="none" baseline="0">
                <a:solidFill>
                  <a:schemeClr val="dk1"/>
                </a:solidFill>
                <a:latin typeface="Arial"/>
                <a:ea typeface="Arial"/>
                <a:cs typeface="Arial"/>
                <a:sym typeface="Arial"/>
              </a:rPr>
              <a:t>Wear sunscreen on face and arms</a:t>
            </a:r>
          </a:p>
          <a:p>
            <a:pPr marL="0" marR="0" lvl="0" indent="0" algn="l" rtl="0">
              <a:spcBef>
                <a:spcPts val="360"/>
              </a:spcBef>
              <a:spcAft>
                <a:spcPts val="0"/>
              </a:spcAft>
              <a:buSzPct val="25000"/>
              <a:buNone/>
            </a:pPr>
            <a:r>
              <a:rPr lang="en-US" sz="1200" b="0" i="0" u="none" strike="noStrike" cap="none" baseline="0">
                <a:solidFill>
                  <a:schemeClr val="dk1"/>
                </a:solidFill>
                <a:latin typeface="Arial"/>
                <a:ea typeface="Arial"/>
                <a:cs typeface="Arial"/>
                <a:sym typeface="Arial"/>
              </a:rPr>
              <a:t>Wear a warm hat for cold weather or a hat with a brim in for sunny days – the hat is your only shade</a:t>
            </a:r>
          </a:p>
          <a:p>
            <a:pPr marL="0" marR="0" lvl="0" indent="0" algn="l" rtl="0">
              <a:spcBef>
                <a:spcPts val="360"/>
              </a:spcBef>
              <a:spcAft>
                <a:spcPts val="0"/>
              </a:spcAft>
              <a:buNone/>
            </a:pPr>
            <a:endParaRPr sz="12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2033765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701674" y="4416427"/>
            <a:ext cx="5607049" cy="4183063"/>
          </a:xfrm>
          <a:prstGeom prst="rect">
            <a:avLst/>
          </a:prstGeom>
        </p:spPr>
        <p:txBody>
          <a:bodyPr lIns="91425" tIns="91425" rIns="91425" bIns="91425" anchor="t" anchorCtr="0">
            <a:noAutofit/>
          </a:bodyPr>
          <a:lstStyle/>
          <a:p>
            <a:pPr>
              <a:spcBef>
                <a:spcPts val="0"/>
              </a:spcBef>
              <a:buNone/>
            </a:pPr>
            <a:endParaRPr/>
          </a:p>
        </p:txBody>
      </p:sp>
      <p:sp>
        <p:nvSpPr>
          <p:cNvPr id="221" name="Shape 22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66483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sldNum" idx="12"/>
          </p:nvPr>
        </p:nvSpPr>
        <p:spPr>
          <a:xfrm>
            <a:off x="3970338" y="8829675"/>
            <a:ext cx="3038474" cy="465138"/>
          </a:xfrm>
          <a:prstGeom prst="rect">
            <a:avLst/>
          </a:prstGeom>
          <a:noFill/>
          <a:ln>
            <a:noFill/>
          </a:ln>
        </p:spPr>
        <p:txBody>
          <a:bodyPr lIns="93175" tIns="46575" rIns="93175" bIns="4657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t>14</a:t>
            </a:fld>
            <a:endParaRPr lang="en-US" sz="1200" b="0" i="0" u="none" strike="noStrike" cap="none" baseline="0">
              <a:solidFill>
                <a:schemeClr val="dk1"/>
              </a:solidFill>
              <a:latin typeface="Arial"/>
              <a:ea typeface="Arial"/>
              <a:cs typeface="Arial"/>
              <a:sym typeface="Arial"/>
            </a:endParaRPr>
          </a:p>
        </p:txBody>
      </p:sp>
      <p:sp>
        <p:nvSpPr>
          <p:cNvPr id="230" name="Shape 23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1" name="Shape 231"/>
          <p:cNvSpPr txBox="1">
            <a:spLocks noGrp="1"/>
          </p:cNvSpPr>
          <p:nvPr>
            <p:ph type="body" idx="1"/>
          </p:nvPr>
        </p:nvSpPr>
        <p:spPr>
          <a:xfrm>
            <a:off x="701674" y="4416427"/>
            <a:ext cx="5607049" cy="4183063"/>
          </a:xfrm>
          <a:prstGeom prst="rect">
            <a:avLst/>
          </a:prstGeom>
          <a:noFill/>
          <a:ln>
            <a:noFill/>
          </a:ln>
        </p:spPr>
        <p:txBody>
          <a:bodyPr lIns="93175" tIns="46575" rIns="93175" bIns="465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Arial"/>
                <a:ea typeface="Arial"/>
                <a:cs typeface="Arial"/>
                <a:sym typeface="Arial"/>
              </a:rPr>
              <a:t>Wear shoes for hiking on rough ground (no sandals)</a:t>
            </a:r>
          </a:p>
          <a:p>
            <a:pPr marL="0" marR="0" lvl="0" indent="0" algn="l" rtl="0">
              <a:spcBef>
                <a:spcPts val="360"/>
              </a:spcBef>
              <a:spcAft>
                <a:spcPts val="0"/>
              </a:spcAft>
              <a:buNone/>
            </a:pPr>
            <a:endParaRPr sz="1200" b="0" i="0" u="none" strike="noStrike" cap="none" baseline="0">
              <a:solidFill>
                <a:schemeClr val="dk1"/>
              </a:solidFill>
              <a:latin typeface="Arial"/>
              <a:ea typeface="Arial"/>
              <a:cs typeface="Arial"/>
              <a:sym typeface="Arial"/>
            </a:endParaRPr>
          </a:p>
          <a:p>
            <a:pPr marL="0" marR="0" lvl="0" indent="0" algn="l" rtl="0">
              <a:spcBef>
                <a:spcPts val="360"/>
              </a:spcBef>
              <a:spcAft>
                <a:spcPts val="0"/>
              </a:spcAft>
              <a:buNone/>
            </a:pPr>
            <a:endParaRPr sz="1200" b="0" i="0" u="none" strike="noStrike" cap="none" baseline="0">
              <a:solidFill>
                <a:schemeClr val="dk1"/>
              </a:solidFill>
              <a:latin typeface="Arial"/>
              <a:ea typeface="Arial"/>
              <a:cs typeface="Arial"/>
              <a:sym typeface="Arial"/>
            </a:endParaRPr>
          </a:p>
          <a:p>
            <a:pPr marL="0" marR="0" lvl="0" indent="0" algn="l" rtl="0">
              <a:spcBef>
                <a:spcPts val="360"/>
              </a:spcBef>
              <a:spcAft>
                <a:spcPts val="0"/>
              </a:spcAft>
              <a:buSzPct val="25000"/>
              <a:buNone/>
            </a:pPr>
            <a:r>
              <a:rPr lang="en-US" sz="1200" b="0" i="0" u="none" strike="noStrike" cap="none" baseline="0">
                <a:solidFill>
                  <a:schemeClr val="dk1"/>
                </a:solidFill>
                <a:latin typeface="Arial"/>
                <a:ea typeface="Arial"/>
                <a:cs typeface="Arial"/>
                <a:sym typeface="Arial"/>
              </a:rPr>
              <a:t>There is no running allowed at any time during their field trip and that they are to stay on the trail unless we give them permission to explore the desert around the trail.</a:t>
            </a:r>
          </a:p>
        </p:txBody>
      </p:sp>
    </p:spTree>
    <p:extLst>
      <p:ext uri="{BB962C8B-B14F-4D97-AF65-F5344CB8AC3E}">
        <p14:creationId xmlns:p14="http://schemas.microsoft.com/office/powerpoint/2010/main" val="2194837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sldNum" idx="12"/>
          </p:nvPr>
        </p:nvSpPr>
        <p:spPr>
          <a:xfrm>
            <a:off x="3970338" y="8829675"/>
            <a:ext cx="3038474" cy="465138"/>
          </a:xfrm>
          <a:prstGeom prst="rect">
            <a:avLst/>
          </a:prstGeom>
          <a:noFill/>
          <a:ln>
            <a:noFill/>
          </a:ln>
        </p:spPr>
        <p:txBody>
          <a:bodyPr lIns="93175" tIns="46575" rIns="93175" bIns="4657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t>15</a:t>
            </a:fld>
            <a:endParaRPr lang="en-US" sz="1200" b="0" i="0" u="none" strike="noStrike" cap="none" baseline="0">
              <a:solidFill>
                <a:schemeClr val="dk1"/>
              </a:solidFill>
              <a:latin typeface="Arial"/>
              <a:ea typeface="Arial"/>
              <a:cs typeface="Arial"/>
              <a:sym typeface="Arial"/>
            </a:endParaRPr>
          </a:p>
        </p:txBody>
      </p:sp>
      <p:sp>
        <p:nvSpPr>
          <p:cNvPr id="238" name="Shape 23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9" name="Shape 239"/>
          <p:cNvSpPr txBox="1">
            <a:spLocks noGrp="1"/>
          </p:cNvSpPr>
          <p:nvPr>
            <p:ph type="body" idx="1"/>
          </p:nvPr>
        </p:nvSpPr>
        <p:spPr>
          <a:xfrm>
            <a:off x="701674" y="4416427"/>
            <a:ext cx="5607049" cy="4183063"/>
          </a:xfrm>
          <a:prstGeom prst="rect">
            <a:avLst/>
          </a:prstGeom>
          <a:noFill/>
          <a:ln>
            <a:noFill/>
          </a:ln>
        </p:spPr>
        <p:txBody>
          <a:bodyPr lIns="93175" tIns="46575" rIns="93175" bIns="465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Arial"/>
                <a:ea typeface="Arial"/>
                <a:cs typeface="Arial"/>
                <a:sym typeface="Arial"/>
              </a:rPr>
              <a:t>Lake Mead NRA has many different plants, animals and rocks, and they are all necessary to the environment. We have 8-10 million visitors every year, and if everyone were to take home a lizard, a rock, or a wildflower, than we wouldn’t have anything left in a couple of years. Everything in the park is protected by law, and it is illegal to take anything from the park. Since they are proud owners of Lake Mead and other National Park sites, they have to take responsibility for helping us protect this area. We want them to be able to visit this area in the futures with their children and grandchildren and see the same park that they did, the first time that they saw it. </a:t>
            </a:r>
          </a:p>
        </p:txBody>
      </p:sp>
    </p:spTree>
    <p:extLst>
      <p:ext uri="{BB962C8B-B14F-4D97-AF65-F5344CB8AC3E}">
        <p14:creationId xmlns:p14="http://schemas.microsoft.com/office/powerpoint/2010/main" val="179101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6043BA-B599-44E2-B8C0-9E4F8430E49B}" type="slidenum">
              <a:rPr lang="en-US">
                <a:solidFill>
                  <a:prstClr val="black"/>
                </a:solidFill>
              </a:rPr>
              <a:pPr/>
              <a:t>17</a:t>
            </a:fld>
            <a:endParaRPr lang="en-US">
              <a:solidFill>
                <a:prstClr val="black"/>
              </a:solidFill>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dirty="0" smtClean="0"/>
              <a:t>For</a:t>
            </a:r>
            <a:r>
              <a:rPr lang="en-US" baseline="0" dirty="0" smtClean="0"/>
              <a:t> many 4</a:t>
            </a:r>
            <a:r>
              <a:rPr lang="en-US" baseline="30000" dirty="0" smtClean="0"/>
              <a:t>th</a:t>
            </a:r>
            <a:r>
              <a:rPr lang="en-US" baseline="0" dirty="0" smtClean="0"/>
              <a:t> graders, there is a constant interest in the different wildlife that live within Lake Mead NRA and the Mojave Desert.  There are numerous pictures that show the wide variety that call the desert home.  Click through the pictures slowly and tell the students of the animal on the screen.  </a:t>
            </a:r>
            <a:endParaRPr lang="en-US" dirty="0"/>
          </a:p>
        </p:txBody>
      </p:sp>
    </p:spTree>
    <p:extLst>
      <p:ext uri="{BB962C8B-B14F-4D97-AF65-F5344CB8AC3E}">
        <p14:creationId xmlns:p14="http://schemas.microsoft.com/office/powerpoint/2010/main" val="2993903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F1AC19-D39B-4B10-B6C8-2764F1BE14CC}" type="slidenum">
              <a:rPr lang="en-US">
                <a:solidFill>
                  <a:prstClr val="black"/>
                </a:solidFill>
              </a:rPr>
              <a:pPr/>
              <a:t>21</a:t>
            </a:fld>
            <a:endParaRPr lang="en-US">
              <a:solidFill>
                <a:prstClr val="black"/>
              </a:solidFill>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r>
              <a:rPr lang="en-US"/>
              <a:t>Ask the students what they think they might see when they are on their fieldtrip. Let them know where they are going and what they will be visiting on their fieldtrip and what they are going to learn about. We expect them to give us their full attention on the filed trip, just like their teacher expects them to give him/her their attention in the classroom. Let them know that they are going to have fun, they are going to learn a lot, and they might get to see some animals. Remind them that even though they were many animals on the video, they might not get to see that many. When we shot that video, it was the perfect time of year and they might not see as many animals, but they will see lots of clues that animals live in the desert. This might lead into discussions of the fears that they might have about coming out for the field trip. </a:t>
            </a:r>
          </a:p>
        </p:txBody>
      </p:sp>
    </p:spTree>
    <p:extLst>
      <p:ext uri="{BB962C8B-B14F-4D97-AF65-F5344CB8AC3E}">
        <p14:creationId xmlns:p14="http://schemas.microsoft.com/office/powerpoint/2010/main" val="525428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most well-known desert animals is the bighorn sheep.  The bighorn sheep is a difficult animal to spot in the Mojave Desert, but with this page, ask the students to count as many bighorn as they can find in the image.  Give the students 30 seconds to a minute and then ask the students (with a raise of hands) of how many they can see.  After this, click through each number and have the group count together.</a:t>
            </a:r>
            <a:endParaRPr lang="en-US" dirty="0"/>
          </a:p>
        </p:txBody>
      </p:sp>
      <p:sp>
        <p:nvSpPr>
          <p:cNvPr id="4" name="Slide Number Placeholder 3"/>
          <p:cNvSpPr>
            <a:spLocks noGrp="1"/>
          </p:cNvSpPr>
          <p:nvPr>
            <p:ph type="sldNum" sz="quarter" idx="10"/>
          </p:nvPr>
        </p:nvSpPr>
        <p:spPr/>
        <p:txBody>
          <a:bodyPr/>
          <a:lstStyle/>
          <a:p>
            <a:fld id="{04C04606-3D2D-463E-B37A-AD8305ABD1E5}" type="slidenum">
              <a:rPr lang="en-US" smtClean="0"/>
              <a:t>26</a:t>
            </a:fld>
            <a:endParaRPr lang="en-US"/>
          </a:p>
        </p:txBody>
      </p:sp>
    </p:spTree>
    <p:extLst>
      <p:ext uri="{BB962C8B-B14F-4D97-AF65-F5344CB8AC3E}">
        <p14:creationId xmlns:p14="http://schemas.microsoft.com/office/powerpoint/2010/main" val="318714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sldNum" idx="12"/>
          </p:nvPr>
        </p:nvSpPr>
        <p:spPr>
          <a:xfrm>
            <a:off x="3970338" y="8829675"/>
            <a:ext cx="3038474" cy="465138"/>
          </a:xfrm>
          <a:prstGeom prst="rect">
            <a:avLst/>
          </a:prstGeom>
          <a:noFill/>
          <a:ln>
            <a:noFill/>
          </a:ln>
        </p:spPr>
        <p:txBody>
          <a:bodyPr lIns="93175" tIns="46575" rIns="93175" bIns="4657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t>28</a:t>
            </a:fld>
            <a:endParaRPr lang="en-US" sz="1200" b="0" i="0" u="none" strike="noStrike" cap="none" baseline="0">
              <a:solidFill>
                <a:schemeClr val="dk1"/>
              </a:solidFill>
              <a:latin typeface="Arial"/>
              <a:ea typeface="Arial"/>
              <a:cs typeface="Arial"/>
              <a:sym typeface="Arial"/>
            </a:endParaRPr>
          </a:p>
        </p:txBody>
      </p:sp>
      <p:sp>
        <p:nvSpPr>
          <p:cNvPr id="245" name="Shape 2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6" name="Shape 246"/>
          <p:cNvSpPr txBox="1">
            <a:spLocks noGrp="1"/>
          </p:cNvSpPr>
          <p:nvPr>
            <p:ph type="body" idx="1"/>
          </p:nvPr>
        </p:nvSpPr>
        <p:spPr>
          <a:xfrm>
            <a:off x="701674" y="4416427"/>
            <a:ext cx="5607049" cy="4183063"/>
          </a:xfrm>
          <a:prstGeom prst="rect">
            <a:avLst/>
          </a:prstGeom>
          <a:noFill/>
          <a:ln>
            <a:noFill/>
          </a:ln>
        </p:spPr>
        <p:txBody>
          <a:bodyPr lIns="93175" tIns="46575" rIns="93175" bIns="465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Arial"/>
                <a:ea typeface="Arial"/>
                <a:cs typeface="Arial"/>
                <a:sym typeface="Arial"/>
              </a:rPr>
              <a:t>Give them time to ask you any questions that they might have. </a:t>
            </a:r>
          </a:p>
        </p:txBody>
      </p:sp>
    </p:spTree>
    <p:extLst>
      <p:ext uri="{BB962C8B-B14F-4D97-AF65-F5344CB8AC3E}">
        <p14:creationId xmlns:p14="http://schemas.microsoft.com/office/powerpoint/2010/main" val="110816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sldNum" idx="12"/>
          </p:nvPr>
        </p:nvSpPr>
        <p:spPr>
          <a:xfrm>
            <a:off x="3970338" y="8829675"/>
            <a:ext cx="3038474" cy="465138"/>
          </a:xfrm>
          <a:prstGeom prst="rect">
            <a:avLst/>
          </a:prstGeom>
          <a:noFill/>
          <a:ln>
            <a:noFill/>
          </a:ln>
        </p:spPr>
        <p:txBody>
          <a:bodyPr lIns="93175" tIns="46575" rIns="93175" bIns="4657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t>2</a:t>
            </a:fld>
            <a:endParaRPr lang="en-US" sz="1200" b="0" i="0" u="none" strike="noStrike" cap="none" baseline="0">
              <a:solidFill>
                <a:schemeClr val="dk1"/>
              </a:solidFill>
              <a:latin typeface="Arial"/>
              <a:ea typeface="Arial"/>
              <a:cs typeface="Arial"/>
              <a:sym typeface="Arial"/>
            </a:endParaRPr>
          </a:p>
        </p:txBody>
      </p:sp>
      <p:sp>
        <p:nvSpPr>
          <p:cNvPr id="121" name="Shape 12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2" name="Shape 122"/>
          <p:cNvSpPr txBox="1">
            <a:spLocks noGrp="1"/>
          </p:cNvSpPr>
          <p:nvPr>
            <p:ph type="body" idx="1"/>
          </p:nvPr>
        </p:nvSpPr>
        <p:spPr>
          <a:xfrm>
            <a:off x="701674" y="4416427"/>
            <a:ext cx="5607049" cy="4183063"/>
          </a:xfrm>
          <a:prstGeom prst="rect">
            <a:avLst/>
          </a:prstGeom>
          <a:noFill/>
          <a:ln>
            <a:noFill/>
          </a:ln>
        </p:spPr>
        <p:txBody>
          <a:bodyPr lIns="93175" tIns="46575" rIns="93175" bIns="465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Arial"/>
                <a:ea typeface="Arial"/>
                <a:cs typeface="Arial"/>
                <a:sym typeface="Arial"/>
              </a:rPr>
              <a:t>They can find the arrowhead on a building or on a shirt of a Park Service Employee. Show them the picture of the arrowhead and ask them what they see on the page. All of the symbols on the patch represent something special about the different types of the parks. The arrowhead is a symbol of the cultural and the different cultural parks that are in America. The grass and the Sequoia tree represents vegetation in the parks. The mountain represents the beautiful scenery that is protected by the parks. The lake represents the water resources and the bison represents the wildlife resources protected by the National Park Service.</a:t>
            </a:r>
          </a:p>
        </p:txBody>
      </p:sp>
    </p:spTree>
    <p:extLst>
      <p:ext uri="{BB962C8B-B14F-4D97-AF65-F5344CB8AC3E}">
        <p14:creationId xmlns:p14="http://schemas.microsoft.com/office/powerpoint/2010/main" val="3627406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701674" y="4416427"/>
            <a:ext cx="5607049" cy="4183063"/>
          </a:xfrm>
          <a:prstGeom prst="rect">
            <a:avLst/>
          </a:prstGeom>
        </p:spPr>
        <p:txBody>
          <a:bodyPr lIns="91425" tIns="91425" rIns="91425" bIns="91425" anchor="t" anchorCtr="0">
            <a:noAutofit/>
          </a:bodyPr>
          <a:lstStyle/>
          <a:p>
            <a:pPr>
              <a:spcBef>
                <a:spcPts val="0"/>
              </a:spcBef>
              <a:buNone/>
            </a:pPr>
            <a:endParaRPr/>
          </a:p>
        </p:txBody>
      </p:sp>
      <p:sp>
        <p:nvSpPr>
          <p:cNvPr id="252" name="Shape 25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47210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 412</a:t>
            </a:r>
            <a:r>
              <a:rPr lang="en-US" baseline="0" dirty="0" smtClean="0"/>
              <a:t> </a:t>
            </a:r>
            <a:r>
              <a:rPr lang="en-US" dirty="0" smtClean="0"/>
              <a:t>National park sites in America and each of them holds a special meaning to the American people. A way to incorporate the idea of many different parks is to play a guessing game of couple parks. The three easiest parks to quiz the kids on is the Statue of Liberty, Martin Luther King Jr.’s boyhood home, and the Grand Canyon. You give the kids two or three clues about the park that you are trying to get them to guess and then explain what that park is unique or holds a special meaning to the American public. An ending idea to present to the kids that they are the proud owners of the National Parks areas so who’s responsibility is it to protect the sites? </a:t>
            </a:r>
            <a:br>
              <a:rPr lang="en-US" dirty="0" smtClean="0"/>
            </a:br>
            <a:r>
              <a:rPr lang="en-US" dirty="0" smtClean="0"/>
              <a:t/>
            </a:r>
            <a:br>
              <a:rPr lang="en-US" dirty="0" smtClean="0"/>
            </a:br>
            <a:r>
              <a:rPr lang="en-US" dirty="0" smtClean="0"/>
              <a:t>(click on general area of park to access its picture)</a:t>
            </a:r>
          </a:p>
          <a:p>
            <a:endParaRPr lang="en-US" dirty="0"/>
          </a:p>
        </p:txBody>
      </p:sp>
      <p:sp>
        <p:nvSpPr>
          <p:cNvPr id="4" name="Slide Number Placeholder 3"/>
          <p:cNvSpPr>
            <a:spLocks noGrp="1"/>
          </p:cNvSpPr>
          <p:nvPr>
            <p:ph type="sldNum" sz="quarter" idx="10"/>
          </p:nvPr>
        </p:nvSpPr>
        <p:spPr/>
        <p:txBody>
          <a:bodyPr/>
          <a:lstStyle/>
          <a:p>
            <a:fld id="{04C04606-3D2D-463E-B37A-AD8305ABD1E5}" type="slidenum">
              <a:rPr lang="en-US" smtClean="0"/>
              <a:t>3</a:t>
            </a:fld>
            <a:endParaRPr lang="en-US"/>
          </a:p>
        </p:txBody>
      </p:sp>
    </p:spTree>
    <p:extLst>
      <p:ext uri="{BB962C8B-B14F-4D97-AF65-F5344CB8AC3E}">
        <p14:creationId xmlns:p14="http://schemas.microsoft.com/office/powerpoint/2010/main" val="902553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a:spLocks noGrp="1"/>
          </p:cNvSpPr>
          <p:nvPr>
            <p:ph type="sldNum" idx="12"/>
          </p:nvPr>
        </p:nvSpPr>
        <p:spPr>
          <a:xfrm>
            <a:off x="3970338" y="8829675"/>
            <a:ext cx="3038474" cy="465138"/>
          </a:xfrm>
          <a:prstGeom prst="rect">
            <a:avLst/>
          </a:prstGeom>
          <a:noFill/>
          <a:ln>
            <a:noFill/>
          </a:ln>
        </p:spPr>
        <p:txBody>
          <a:bodyPr lIns="93175" tIns="46575" rIns="93175" bIns="4657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t>4</a:t>
            </a:fld>
            <a:endParaRPr lang="en-US" sz="1200" b="0" i="0" u="none" strike="noStrike" cap="none" baseline="0">
              <a:solidFill>
                <a:schemeClr val="dk1"/>
              </a:solidFill>
              <a:latin typeface="Arial"/>
              <a:ea typeface="Arial"/>
              <a:cs typeface="Arial"/>
              <a:sym typeface="Arial"/>
            </a:endParaRPr>
          </a:p>
        </p:txBody>
      </p:sp>
      <p:sp>
        <p:nvSpPr>
          <p:cNvPr id="132" name="Shape 1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3" name="Shape 133"/>
          <p:cNvSpPr txBox="1">
            <a:spLocks noGrp="1"/>
          </p:cNvSpPr>
          <p:nvPr>
            <p:ph type="body" idx="1"/>
          </p:nvPr>
        </p:nvSpPr>
        <p:spPr>
          <a:xfrm>
            <a:off x="701674" y="4416427"/>
            <a:ext cx="5607049" cy="4183063"/>
          </a:xfrm>
          <a:prstGeom prst="rect">
            <a:avLst/>
          </a:prstGeom>
          <a:noFill/>
          <a:ln>
            <a:noFill/>
          </a:ln>
        </p:spPr>
        <p:txBody>
          <a:bodyPr lIns="93175" tIns="46575" rIns="93175" bIns="465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Arial"/>
                <a:ea typeface="Arial"/>
                <a:cs typeface="Arial"/>
                <a:sym typeface="Arial"/>
              </a:rPr>
              <a:t>Grand Canyon Nat’l Park</a:t>
            </a:r>
          </a:p>
        </p:txBody>
      </p:sp>
    </p:spTree>
    <p:extLst>
      <p:ext uri="{BB962C8B-B14F-4D97-AF65-F5344CB8AC3E}">
        <p14:creationId xmlns:p14="http://schemas.microsoft.com/office/powerpoint/2010/main" val="2744397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701674" y="4416427"/>
            <a:ext cx="5607049" cy="4183063"/>
          </a:xfrm>
          <a:prstGeom prst="rect">
            <a:avLst/>
          </a:prstGeom>
        </p:spPr>
        <p:txBody>
          <a:bodyPr lIns="91425" tIns="91425" rIns="91425" bIns="91425" anchor="t" anchorCtr="0">
            <a:noAutofit/>
          </a:bodyPr>
          <a:lstStyle/>
          <a:p>
            <a:pPr>
              <a:spcBef>
                <a:spcPts val="0"/>
              </a:spcBef>
              <a:buNone/>
            </a:pPr>
            <a:endParaRPr/>
          </a:p>
        </p:txBody>
      </p:sp>
      <p:sp>
        <p:nvSpPr>
          <p:cNvPr id="139" name="Shape 13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1795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sldNum" idx="12"/>
          </p:nvPr>
        </p:nvSpPr>
        <p:spPr>
          <a:xfrm>
            <a:off x="3970338" y="8829675"/>
            <a:ext cx="3038474" cy="465138"/>
          </a:xfrm>
          <a:prstGeom prst="rect">
            <a:avLst/>
          </a:prstGeom>
          <a:noFill/>
          <a:ln>
            <a:noFill/>
          </a:ln>
        </p:spPr>
        <p:txBody>
          <a:bodyPr lIns="93175" tIns="46575" rIns="93175" bIns="4657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t>6</a:t>
            </a:fld>
            <a:endParaRPr lang="en-US" sz="1200" b="0" i="0" u="none" strike="noStrike" cap="none" baseline="0">
              <a:solidFill>
                <a:schemeClr val="dk1"/>
              </a:solidFill>
              <a:latin typeface="Arial"/>
              <a:ea typeface="Arial"/>
              <a:cs typeface="Arial"/>
              <a:sym typeface="Arial"/>
            </a:endParaRPr>
          </a:p>
        </p:txBody>
      </p:sp>
      <p:sp>
        <p:nvSpPr>
          <p:cNvPr id="145" name="Shape 1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6" name="Shape 146"/>
          <p:cNvSpPr txBox="1">
            <a:spLocks noGrp="1"/>
          </p:cNvSpPr>
          <p:nvPr>
            <p:ph type="body" idx="1"/>
          </p:nvPr>
        </p:nvSpPr>
        <p:spPr>
          <a:xfrm>
            <a:off x="701674" y="4416427"/>
            <a:ext cx="5607049" cy="4183063"/>
          </a:xfrm>
          <a:prstGeom prst="rect">
            <a:avLst/>
          </a:prstGeom>
          <a:noFill/>
          <a:ln>
            <a:noFill/>
          </a:ln>
        </p:spPr>
        <p:txBody>
          <a:bodyPr lIns="93175" tIns="46575" rIns="93175" bIns="465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Arial"/>
                <a:ea typeface="Arial"/>
                <a:cs typeface="Arial"/>
                <a:sym typeface="Arial"/>
              </a:rPr>
              <a:t>The Birth Home of Dr. Martin Luther King, Jr., may be visited only with a park ranger led tour. The tours are filled on a first-come, first-served basis. Register for the tour at the National Park Service Visitor Center in person upon arrival to the park. </a:t>
            </a:r>
          </a:p>
          <a:p>
            <a:pPr marL="0" marR="0" lvl="0" indent="0" algn="l" rtl="0">
              <a:spcBef>
                <a:spcPts val="360"/>
              </a:spcBef>
              <a:spcAft>
                <a:spcPts val="0"/>
              </a:spcAft>
              <a:buSzPct val="25000"/>
              <a:buNone/>
            </a:pPr>
            <a:r>
              <a:rPr lang="en-US" sz="1200" b="0" i="0" u="none" strike="noStrike" cap="none" baseline="0">
                <a:solidFill>
                  <a:schemeClr val="dk1"/>
                </a:solidFill>
                <a:latin typeface="Arial"/>
                <a:ea typeface="Arial"/>
                <a:cs typeface="Arial"/>
                <a:sym typeface="Arial"/>
              </a:rPr>
              <a:t>Martin Luther King’s House in Atlanta, GA. </a:t>
            </a:r>
          </a:p>
        </p:txBody>
      </p:sp>
    </p:spTree>
    <p:extLst>
      <p:ext uri="{BB962C8B-B14F-4D97-AF65-F5344CB8AC3E}">
        <p14:creationId xmlns:p14="http://schemas.microsoft.com/office/powerpoint/2010/main" val="2594073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txBox="1">
            <a:spLocks noGrp="1"/>
          </p:cNvSpPr>
          <p:nvPr>
            <p:ph type="sldNum" idx="12"/>
          </p:nvPr>
        </p:nvSpPr>
        <p:spPr>
          <a:xfrm>
            <a:off x="3970338" y="8829675"/>
            <a:ext cx="3038474" cy="465138"/>
          </a:xfrm>
          <a:prstGeom prst="rect">
            <a:avLst/>
          </a:prstGeom>
          <a:noFill/>
          <a:ln>
            <a:noFill/>
          </a:ln>
        </p:spPr>
        <p:txBody>
          <a:bodyPr lIns="93175" tIns="46575" rIns="93175" bIns="4657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t>7</a:t>
            </a:fld>
            <a:endParaRPr lang="en-US" sz="1200" b="0" i="0" u="none" strike="noStrike" cap="none" baseline="0">
              <a:solidFill>
                <a:schemeClr val="dk1"/>
              </a:solidFill>
              <a:latin typeface="Arial"/>
              <a:ea typeface="Arial"/>
              <a:cs typeface="Arial"/>
              <a:sym typeface="Arial"/>
            </a:endParaRPr>
          </a:p>
        </p:txBody>
      </p:sp>
      <p:sp>
        <p:nvSpPr>
          <p:cNvPr id="156" name="Shape 15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7" name="Shape 157"/>
          <p:cNvSpPr txBox="1">
            <a:spLocks noGrp="1"/>
          </p:cNvSpPr>
          <p:nvPr>
            <p:ph type="body" idx="1"/>
          </p:nvPr>
        </p:nvSpPr>
        <p:spPr>
          <a:xfrm>
            <a:off x="701674" y="4416427"/>
            <a:ext cx="5607049" cy="4183063"/>
          </a:xfrm>
          <a:prstGeom prst="rect">
            <a:avLst/>
          </a:prstGeom>
          <a:noFill/>
          <a:ln>
            <a:noFill/>
          </a:ln>
        </p:spPr>
        <p:txBody>
          <a:bodyPr lIns="93175" tIns="46575" rIns="93175" bIns="465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Arial"/>
                <a:ea typeface="Arial"/>
                <a:cs typeface="Arial"/>
                <a:sym typeface="Arial"/>
              </a:rPr>
              <a:t>Explain the mission of the Park Service and we are here to protect and preserve the National Parks for everyone.</a:t>
            </a:r>
          </a:p>
        </p:txBody>
      </p:sp>
    </p:spTree>
    <p:extLst>
      <p:ext uri="{BB962C8B-B14F-4D97-AF65-F5344CB8AC3E}">
        <p14:creationId xmlns:p14="http://schemas.microsoft.com/office/powerpoint/2010/main" val="4140774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sldNum" idx="12"/>
          </p:nvPr>
        </p:nvSpPr>
        <p:spPr>
          <a:xfrm>
            <a:off x="3970338" y="8829675"/>
            <a:ext cx="3038474" cy="465138"/>
          </a:xfrm>
          <a:prstGeom prst="rect">
            <a:avLst/>
          </a:prstGeom>
          <a:noFill/>
          <a:ln>
            <a:noFill/>
          </a:ln>
        </p:spPr>
        <p:txBody>
          <a:bodyPr lIns="93175" tIns="46575" rIns="93175" bIns="4657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t>8</a:t>
            </a:fld>
            <a:endParaRPr lang="en-US" sz="1200" b="0" i="0" u="none" strike="noStrike" cap="none" baseline="0">
              <a:solidFill>
                <a:schemeClr val="dk1"/>
              </a:solidFill>
              <a:latin typeface="Arial"/>
              <a:ea typeface="Arial"/>
              <a:cs typeface="Arial"/>
              <a:sym typeface="Arial"/>
            </a:endParaRPr>
          </a:p>
        </p:txBody>
      </p:sp>
      <p:sp>
        <p:nvSpPr>
          <p:cNvPr id="172" name="Shape 17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3" name="Shape 173"/>
          <p:cNvSpPr txBox="1">
            <a:spLocks noGrp="1"/>
          </p:cNvSpPr>
          <p:nvPr>
            <p:ph type="body" idx="1"/>
          </p:nvPr>
        </p:nvSpPr>
        <p:spPr>
          <a:xfrm>
            <a:off x="701674" y="4416427"/>
            <a:ext cx="5607049" cy="4183063"/>
          </a:xfrm>
          <a:prstGeom prst="rect">
            <a:avLst/>
          </a:prstGeom>
          <a:noFill/>
          <a:ln>
            <a:noFill/>
          </a:ln>
        </p:spPr>
        <p:txBody>
          <a:bodyPr lIns="93175" tIns="46575" rIns="93175" bIns="465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Arial"/>
                <a:ea typeface="Arial"/>
                <a:cs typeface="Arial"/>
                <a:sym typeface="Arial"/>
              </a:rPr>
              <a:t>Start out by asking how many of the kids have been to Lake Mead before and what kinds of things they like to do while visiting</a:t>
            </a:r>
          </a:p>
        </p:txBody>
      </p:sp>
    </p:spTree>
    <p:extLst>
      <p:ext uri="{BB962C8B-B14F-4D97-AF65-F5344CB8AC3E}">
        <p14:creationId xmlns:p14="http://schemas.microsoft.com/office/powerpoint/2010/main" val="1396145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sldNum" idx="12"/>
          </p:nvPr>
        </p:nvSpPr>
        <p:spPr>
          <a:xfrm>
            <a:off x="3970338" y="8829675"/>
            <a:ext cx="3038474" cy="465138"/>
          </a:xfrm>
          <a:prstGeom prst="rect">
            <a:avLst/>
          </a:prstGeom>
          <a:noFill/>
          <a:ln>
            <a:noFill/>
          </a:ln>
        </p:spPr>
        <p:txBody>
          <a:bodyPr lIns="93175" tIns="46575" rIns="93175" bIns="4657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t>9</a:t>
            </a:fld>
            <a:endParaRPr lang="en-US" sz="1200" b="0" i="0" u="none" strike="noStrike" cap="none" baseline="0">
              <a:solidFill>
                <a:schemeClr val="dk1"/>
              </a:solidFill>
              <a:latin typeface="Arial"/>
              <a:ea typeface="Arial"/>
              <a:cs typeface="Arial"/>
              <a:sym typeface="Arial"/>
            </a:endParaRPr>
          </a:p>
        </p:txBody>
      </p:sp>
      <p:sp>
        <p:nvSpPr>
          <p:cNvPr id="186" name="Shape 18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7" name="Shape 187"/>
          <p:cNvSpPr txBox="1">
            <a:spLocks noGrp="1"/>
          </p:cNvSpPr>
          <p:nvPr>
            <p:ph type="body" idx="1"/>
          </p:nvPr>
        </p:nvSpPr>
        <p:spPr>
          <a:xfrm>
            <a:off x="701674" y="4416427"/>
            <a:ext cx="5607049" cy="4183063"/>
          </a:xfrm>
          <a:prstGeom prst="rect">
            <a:avLst/>
          </a:prstGeom>
          <a:noFill/>
          <a:ln>
            <a:noFill/>
          </a:ln>
        </p:spPr>
        <p:txBody>
          <a:bodyPr lIns="93175" tIns="46575" rIns="93175" bIns="465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Arial"/>
                <a:ea typeface="Arial"/>
                <a:cs typeface="Arial"/>
                <a:sym typeface="Arial"/>
              </a:rPr>
              <a:t>Ask the students what they think they might see when they are on their fieldtrip. Let them know where they are going and what they will be visiting on their fieldtrip and what they are going to learn about. We expect them to give us their full attention on the filed trip, just like their teacher expects them to give him/her their attention in the classroom. Let them know that they are going to have fun, they are going to learn a lot, and they might get to see some animals. Remind them that even though they were many animals on the video, they might not get to see that many. When we shot that video, it was the perfect time of year and they might not see as many animals, but they will see lots of clues that animals live in the desert. This might lead into discussions of the fears that they might have about coming out for the field trip. </a:t>
            </a:r>
          </a:p>
        </p:txBody>
      </p:sp>
    </p:spTree>
    <p:extLst>
      <p:ext uri="{BB962C8B-B14F-4D97-AF65-F5344CB8AC3E}">
        <p14:creationId xmlns:p14="http://schemas.microsoft.com/office/powerpoint/2010/main" val="2996616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Clr>
                <a:schemeClr val="lt1"/>
              </a:buClr>
              <a:buFont typeface="Arial Narrow"/>
              <a:buNone/>
              <a:defRPr sz="3000" cap="none" baseline="0">
                <a:solidFill>
                  <a:schemeClr val="lt1"/>
                </a:solidFill>
                <a:latin typeface="Arial Narrow"/>
                <a:ea typeface="Arial Narrow"/>
                <a:cs typeface="Arial Narrow"/>
                <a:sym typeface="Arial Narrow"/>
              </a:defRPr>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17" name="Shape 17"/>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indent="-2349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1pPr>
            <a:lvl2pPr marL="742950" indent="-17780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2pPr>
            <a:lvl3pPr marL="11430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3pPr>
            <a:lvl4pPr marL="16002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4pPr>
            <a:lvl5pPr marL="20574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5pPr>
            <a:lvl6pPr marL="25146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6pPr>
            <a:lvl7pPr marL="29718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7pPr>
            <a:lvl8pPr marL="34290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8pPr>
            <a:lvl9pPr marL="38862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9pPr>
          </a:lstStyle>
          <a:p>
            <a:endParaRPr/>
          </a:p>
        </p:txBody>
      </p:sp>
      <p:sp>
        <p:nvSpPr>
          <p:cNvPr id="18" name="Shape 18"/>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342900" indent="-2349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1pPr>
            <a:lvl2pPr marL="742950" indent="-17780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2pPr>
            <a:lvl3pPr marL="11430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3pPr>
            <a:lvl4pPr marL="16002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4pPr>
            <a:lvl5pPr marL="20574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5pPr>
            <a:lvl6pPr marL="25146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6pPr>
            <a:lvl7pPr marL="29718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7pPr>
            <a:lvl8pPr marL="34290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8pPr>
            <a:lvl9pPr marL="38862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9pPr>
          </a:lstStyle>
          <a:p>
            <a:endParaRPr/>
          </a:p>
        </p:txBody>
      </p:sp>
      <p:sp>
        <p:nvSpPr>
          <p:cNvPr id="19" name="Shape 19"/>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342900" indent="-2349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1pPr>
            <a:lvl2pPr marL="742950" indent="-17780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2pPr>
            <a:lvl3pPr marL="11430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3pPr>
            <a:lvl4pPr marL="16002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4pPr>
            <a:lvl5pPr marL="20574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5pPr>
            <a:lvl6pPr marL="25146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6pPr>
            <a:lvl7pPr marL="29718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7pPr>
            <a:lvl8pPr marL="34290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8pPr>
            <a:lvl9pPr marL="38862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9pPr>
          </a:lstStyle>
          <a:p>
            <a:endParaRPr/>
          </a:p>
        </p:txBody>
      </p:sp>
      <p:sp>
        <p:nvSpPr>
          <p:cNvPr id="20" name="Shape 20"/>
          <p:cNvSpPr txBox="1">
            <a:spLocks noGrp="1"/>
          </p:cNvSpPr>
          <p:nvPr>
            <p:ph type="dt" idx="10"/>
          </p:nvPr>
        </p:nvSpPr>
        <p:spPr>
          <a:xfrm>
            <a:off x="457200" y="6245225"/>
            <a:ext cx="2133599" cy="476249"/>
          </a:xfrm>
          <a:prstGeom prst="rect">
            <a:avLst/>
          </a:prstGeom>
          <a:noFill/>
          <a:ln>
            <a:noFill/>
          </a:ln>
        </p:spPr>
        <p:txBody>
          <a:bodyPr lIns="91425" tIns="91425" rIns="91425" bIns="91425" anchor="ctr" anchorCtr="0"/>
          <a:lstStyle>
            <a:lvl1pPr marL="0" marR="0" indent="0" algn="r"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21" name="Shape 21"/>
          <p:cNvSpPr txBox="1">
            <a:spLocks noGrp="1"/>
          </p:cNvSpPr>
          <p:nvPr>
            <p:ph type="ftr" idx="11"/>
          </p:nvPr>
        </p:nvSpPr>
        <p:spPr>
          <a:xfrm>
            <a:off x="3124200" y="6245225"/>
            <a:ext cx="2895600" cy="476249"/>
          </a:xfrm>
          <a:prstGeom prst="rect">
            <a:avLst/>
          </a:prstGeom>
          <a:noFill/>
          <a:ln>
            <a:noFill/>
          </a:ln>
        </p:spPr>
        <p:txBody>
          <a:bodyPr lIns="91425" tIns="91425" rIns="91425" bIns="91425" anchor="ctr" anchorCtr="0"/>
          <a:lstStyle>
            <a:lvl1pPr marL="0" marR="0" indent="0" algn="l"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22" name="Shape 22"/>
          <p:cNvSpPr txBox="1">
            <a:spLocks noGrp="1"/>
          </p:cNvSpPr>
          <p:nvPr>
            <p:ph type="sldNum" idx="12"/>
          </p:nvPr>
        </p:nvSpPr>
        <p:spPr>
          <a:xfrm>
            <a:off x="6553200" y="6245225"/>
            <a:ext cx="2133599" cy="47624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100" b="0" i="0" u="none" strike="noStrike" cap="none" baseline="0">
                <a:solidFill>
                  <a:schemeClr val="lt1"/>
                </a:solidFill>
                <a:latin typeface="Arial"/>
                <a:ea typeface="Arial"/>
                <a:cs typeface="Arial"/>
                <a:sym typeface="Arial"/>
              </a:rPr>
              <a:t>‹#›</a:t>
            </a:fld>
            <a:endParaRPr lang="en-US" sz="1100" b="0" i="0" u="none" strike="noStrike" cap="none" baseline="0">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0"/>
        <p:cNvGrpSpPr/>
        <p:nvPr/>
      </p:nvGrpSpPr>
      <p:grpSpPr>
        <a:xfrm>
          <a:off x="0" y="0"/>
          <a:ext cx="0" cy="0"/>
          <a:chOff x="0" y="0"/>
          <a:chExt cx="0" cy="0"/>
        </a:xfrm>
      </p:grpSpPr>
      <p:sp>
        <p:nvSpPr>
          <p:cNvPr id="81" name="Shape 81"/>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indent="0" algn="r"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82" name="Shape 82"/>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indent="0" algn="l"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7543800" y="6356350"/>
            <a:ext cx="990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100" b="0" i="0" u="none" strike="noStrike" cap="none" baseline="0">
                <a:solidFill>
                  <a:schemeClr val="lt1"/>
                </a:solidFill>
                <a:latin typeface="Arial"/>
                <a:ea typeface="Arial"/>
                <a:cs typeface="Arial"/>
                <a:sym typeface="Arial"/>
              </a:rPr>
              <a:t>‹#›</a:t>
            </a:fld>
            <a:endParaRPr lang="en-US" sz="1100" b="0" i="0" u="none" strike="noStrike" cap="none" baseline="0">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3962400" y="1447800"/>
            <a:ext cx="4648199" cy="4267199"/>
          </a:xfrm>
          <a:prstGeom prst="rect">
            <a:avLst/>
          </a:prstGeom>
          <a:noFill/>
          <a:ln>
            <a:noFill/>
          </a:ln>
        </p:spPr>
        <p:txBody>
          <a:bodyPr lIns="91425" tIns="91425" rIns="91425" bIns="91425" anchor="t" anchorCtr="0"/>
          <a:lstStyle>
            <a:lvl1pPr marL="342900" indent="-2349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1pPr>
            <a:lvl2pPr marL="742950" indent="-17780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2pPr>
            <a:lvl3pPr marL="11430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3pPr>
            <a:lvl4pPr marL="16002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4pPr>
            <a:lvl5pPr marL="20574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5pPr>
            <a:lvl6pPr marL="25146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6pPr>
            <a:lvl7pPr marL="29718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7pPr>
            <a:lvl8pPr marL="34290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8pPr>
            <a:lvl9pPr marL="38862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9pPr>
          </a:lstStyle>
          <a:p>
            <a:endParaRPr/>
          </a:p>
        </p:txBody>
      </p:sp>
      <p:sp>
        <p:nvSpPr>
          <p:cNvPr id="86" name="Shape 86"/>
          <p:cNvSpPr txBox="1">
            <a:spLocks noGrp="1"/>
          </p:cNvSpPr>
          <p:nvPr>
            <p:ph type="title"/>
          </p:nvPr>
        </p:nvSpPr>
        <p:spPr>
          <a:xfrm>
            <a:off x="612647" y="1447800"/>
            <a:ext cx="2971799" cy="1097279"/>
          </a:xfrm>
          <a:prstGeom prst="rect">
            <a:avLst/>
          </a:prstGeom>
          <a:noFill/>
          <a:ln>
            <a:noFill/>
          </a:ln>
        </p:spPr>
        <p:txBody>
          <a:bodyPr lIns="91425" tIns="91425" rIns="91425" bIns="91425" anchor="b" anchorCtr="0"/>
          <a:lstStyle>
            <a:lvl1pPr algn="l" rtl="0">
              <a:spcBef>
                <a:spcPts val="0"/>
              </a:spcBef>
              <a:defRPr sz="1800" b="0" i="0" cap="none" baseline="0">
                <a:solidFill>
                  <a:schemeClr val="lt2"/>
                </a:solidFill>
              </a:defRPr>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87" name="Shape 87"/>
          <p:cNvSpPr txBox="1">
            <a:spLocks noGrp="1"/>
          </p:cNvSpPr>
          <p:nvPr>
            <p:ph type="body" idx="2"/>
          </p:nvPr>
        </p:nvSpPr>
        <p:spPr>
          <a:xfrm>
            <a:off x="612647" y="2547891"/>
            <a:ext cx="2971799" cy="3167109"/>
          </a:xfrm>
          <a:prstGeom prst="rect">
            <a:avLst/>
          </a:prstGeom>
          <a:noFill/>
          <a:ln>
            <a:noFill/>
          </a:ln>
        </p:spPr>
        <p:txBody>
          <a:bodyPr lIns="91425" tIns="91425" rIns="91425" bIns="91425" anchor="t" anchorCtr="0"/>
          <a:lstStyle>
            <a:lvl1pPr marL="0" indent="0" rtl="0">
              <a:spcBef>
                <a:spcPts val="0"/>
              </a:spcBef>
              <a:buFont typeface="Arial Narrow"/>
              <a:buNone/>
              <a:defRPr sz="1400"/>
            </a:lvl1pPr>
            <a:lvl2pPr marL="457200" indent="0" rtl="0">
              <a:spcBef>
                <a:spcPts val="0"/>
              </a:spcBef>
              <a:buFont typeface="Arial Narrow"/>
              <a:buNone/>
              <a:defRPr sz="1200"/>
            </a:lvl2pPr>
            <a:lvl3pPr marL="914400" indent="0" rtl="0">
              <a:spcBef>
                <a:spcPts val="0"/>
              </a:spcBef>
              <a:buFont typeface="Arial Narrow"/>
              <a:buNone/>
              <a:defRPr sz="1000"/>
            </a:lvl3pPr>
            <a:lvl4pPr marL="1371600" indent="0" rtl="0">
              <a:spcBef>
                <a:spcPts val="0"/>
              </a:spcBef>
              <a:buFont typeface="Arial Narrow"/>
              <a:buNone/>
              <a:defRPr sz="900"/>
            </a:lvl4pPr>
            <a:lvl5pPr marL="1828800" indent="0" rtl="0">
              <a:spcBef>
                <a:spcPts val="0"/>
              </a:spcBef>
              <a:buFont typeface="Arial Narrow"/>
              <a:buNone/>
              <a:defRPr sz="900"/>
            </a:lvl5pPr>
            <a:lvl6pPr marL="2286000" indent="0" rtl="0">
              <a:spcBef>
                <a:spcPts val="0"/>
              </a:spcBef>
              <a:buFont typeface="Arial Narrow"/>
              <a:buNone/>
              <a:defRPr sz="900"/>
            </a:lvl6pPr>
            <a:lvl7pPr marL="2743200" indent="0" rtl="0">
              <a:spcBef>
                <a:spcPts val="0"/>
              </a:spcBef>
              <a:buFont typeface="Arial Narrow"/>
              <a:buNone/>
              <a:defRPr sz="900"/>
            </a:lvl7pPr>
            <a:lvl8pPr marL="3200400" indent="0" rtl="0">
              <a:spcBef>
                <a:spcPts val="0"/>
              </a:spcBef>
              <a:buFont typeface="Arial Narrow"/>
              <a:buNone/>
              <a:defRPr sz="900"/>
            </a:lvl8pPr>
            <a:lvl9pPr marL="3657600" indent="0" rtl="0">
              <a:spcBef>
                <a:spcPts val="0"/>
              </a:spcBef>
              <a:buFont typeface="Arial Narrow"/>
              <a:buNone/>
              <a:defRPr sz="900"/>
            </a:lvl9pPr>
          </a:lstStyle>
          <a:p>
            <a:endParaRPr/>
          </a:p>
        </p:txBody>
      </p:sp>
      <p:sp>
        <p:nvSpPr>
          <p:cNvPr id="88" name="Shape 88"/>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indent="0" algn="r"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89" name="Shape 89"/>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indent="0" algn="l"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90" name="Shape 90"/>
          <p:cNvSpPr txBox="1">
            <a:spLocks noGrp="1"/>
          </p:cNvSpPr>
          <p:nvPr>
            <p:ph type="sldNum" idx="12"/>
          </p:nvPr>
        </p:nvSpPr>
        <p:spPr>
          <a:xfrm>
            <a:off x="7543800" y="6356350"/>
            <a:ext cx="990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100" b="0" i="0" u="none" strike="noStrike" cap="none" baseline="0">
                <a:solidFill>
                  <a:schemeClr val="lt1"/>
                </a:solidFill>
                <a:latin typeface="Arial"/>
                <a:ea typeface="Arial"/>
                <a:cs typeface="Arial"/>
                <a:sym typeface="Arial"/>
              </a:rPr>
              <a:t>‹#›</a:t>
            </a:fld>
            <a:endParaRPr lang="en-US" sz="1100" b="0" i="0" u="none" strike="noStrike" cap="none" baseline="0">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1"/>
        <p:cNvGrpSpPr/>
        <p:nvPr/>
      </p:nvGrpSpPr>
      <p:grpSpPr>
        <a:xfrm>
          <a:off x="0" y="0"/>
          <a:ext cx="0" cy="0"/>
          <a:chOff x="0" y="0"/>
          <a:chExt cx="0" cy="0"/>
        </a:xfrm>
      </p:grpSpPr>
      <p:pic>
        <p:nvPicPr>
          <p:cNvPr id="92" name="Shape 9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93" name="Shape 93"/>
          <p:cNvSpPr txBox="1">
            <a:spLocks noGrp="1"/>
          </p:cNvSpPr>
          <p:nvPr>
            <p:ph type="title"/>
          </p:nvPr>
        </p:nvSpPr>
        <p:spPr>
          <a:xfrm>
            <a:off x="609600" y="1447800"/>
            <a:ext cx="2971799" cy="1097279"/>
          </a:xfrm>
          <a:prstGeom prst="rect">
            <a:avLst/>
          </a:prstGeom>
          <a:noFill/>
          <a:ln>
            <a:noFill/>
          </a:ln>
        </p:spPr>
        <p:txBody>
          <a:bodyPr lIns="91425" tIns="91425" rIns="91425" bIns="91425" anchor="b" anchorCtr="0"/>
          <a:lstStyle>
            <a:lvl1pPr algn="l" rtl="0">
              <a:spcBef>
                <a:spcPts val="0"/>
              </a:spcBef>
              <a:defRPr sz="1800" b="0" i="0" cap="none" baseline="0">
                <a:solidFill>
                  <a:schemeClr val="lt2"/>
                </a:solidFill>
              </a:defRPr>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94" name="Shape 94"/>
          <p:cNvSpPr>
            <a:spLocks noGrp="1"/>
          </p:cNvSpPr>
          <p:nvPr>
            <p:ph type="pic" idx="2"/>
          </p:nvPr>
        </p:nvSpPr>
        <p:spPr>
          <a:xfrm>
            <a:off x="4657344" y="1447800"/>
            <a:ext cx="3419855" cy="3474719"/>
          </a:xfrm>
          <a:prstGeom prst="rect">
            <a:avLst/>
          </a:prstGeom>
          <a:noFill/>
          <a:ln>
            <a:noFill/>
          </a:ln>
        </p:spPr>
        <p:txBody>
          <a:bodyPr lIns="91425" tIns="91425" rIns="91425" bIns="91425" anchor="ctr" anchorCtr="0"/>
          <a:lstStyle>
            <a:lvl1pPr marL="0" marR="0" indent="0" algn="ctr" rtl="0">
              <a:spcBef>
                <a:spcPts val="0"/>
              </a:spcBef>
              <a:spcAft>
                <a:spcPts val="0"/>
              </a:spcAft>
              <a:buClr>
                <a:srgbClr val="A5A5A5"/>
              </a:buClr>
              <a:buFont typeface="Arial"/>
              <a:buNone/>
              <a:defRPr sz="2000" b="0" i="0" u="none" strike="noStrike" cap="none" baseline="0">
                <a:solidFill>
                  <a:srgbClr val="A5A5A5"/>
                </a:solidFill>
                <a:latin typeface="Arial"/>
                <a:ea typeface="Arial"/>
                <a:cs typeface="Arial"/>
                <a:sym typeface="Arial"/>
              </a:defRPr>
            </a:lvl1pPr>
            <a:lvl2pPr marL="457200" marR="0" indent="0" algn="l" rtl="0">
              <a:spcBef>
                <a:spcPts val="0"/>
              </a:spcBef>
              <a:spcAft>
                <a:spcPts val="0"/>
              </a:spcAft>
              <a:buClr>
                <a:schemeClr val="lt1"/>
              </a:buClr>
              <a:buFont typeface="Arial"/>
              <a:buNone/>
              <a:defRPr sz="2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buClr>
                <a:schemeClr val="lt1"/>
              </a:buClr>
              <a:buFont typeface="Arial"/>
              <a:buNone/>
              <a:defRPr sz="24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buClr>
                <a:schemeClr val="lt1"/>
              </a:buClr>
              <a:buFont typeface="Arial"/>
              <a:buNone/>
              <a:defRPr sz="20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buClr>
                <a:schemeClr val="lt1"/>
              </a:buClr>
              <a:buFont typeface="Arial"/>
              <a:buNone/>
              <a:defRPr sz="2000" b="0" i="0" u="none" strike="noStrike" cap="none" baseline="0">
                <a:solidFill>
                  <a:schemeClr val="lt1"/>
                </a:solidFill>
                <a:latin typeface="Arial"/>
                <a:ea typeface="Arial"/>
                <a:cs typeface="Arial"/>
                <a:sym typeface="Arial"/>
              </a:defRPr>
            </a:lvl5pPr>
            <a:lvl6pPr marL="2286000" marR="0" indent="0" algn="l" rtl="0">
              <a:spcBef>
                <a:spcPts val="0"/>
              </a:spcBef>
              <a:buClr>
                <a:schemeClr val="lt1"/>
              </a:buClr>
              <a:buFont typeface="Arial"/>
              <a:buNone/>
              <a:defRPr sz="2000" b="0" i="0" u="none" strike="noStrike" cap="none" baseline="0">
                <a:solidFill>
                  <a:schemeClr val="lt1"/>
                </a:solidFill>
                <a:latin typeface="Arial"/>
                <a:ea typeface="Arial"/>
                <a:cs typeface="Arial"/>
                <a:sym typeface="Arial"/>
              </a:defRPr>
            </a:lvl6pPr>
            <a:lvl7pPr marL="2743200" marR="0" indent="0" algn="l" rtl="0">
              <a:spcBef>
                <a:spcPts val="0"/>
              </a:spcBef>
              <a:buClr>
                <a:schemeClr val="lt1"/>
              </a:buClr>
              <a:buFont typeface="Arial"/>
              <a:buNone/>
              <a:defRPr sz="2000" b="0" i="0" u="none" strike="noStrike" cap="none" baseline="0">
                <a:solidFill>
                  <a:schemeClr val="lt1"/>
                </a:solidFill>
                <a:latin typeface="Arial"/>
                <a:ea typeface="Arial"/>
                <a:cs typeface="Arial"/>
                <a:sym typeface="Arial"/>
              </a:defRPr>
            </a:lvl7pPr>
            <a:lvl8pPr marL="3200400" marR="0" indent="0" algn="l" rtl="0">
              <a:spcBef>
                <a:spcPts val="0"/>
              </a:spcBef>
              <a:buClr>
                <a:schemeClr val="lt1"/>
              </a:buClr>
              <a:buFont typeface="Arial"/>
              <a:buNone/>
              <a:defRPr sz="2000" b="0" i="0" u="none" strike="noStrike" cap="none" baseline="0">
                <a:solidFill>
                  <a:schemeClr val="lt1"/>
                </a:solidFill>
                <a:latin typeface="Arial"/>
                <a:ea typeface="Arial"/>
                <a:cs typeface="Arial"/>
                <a:sym typeface="Arial"/>
              </a:defRPr>
            </a:lvl8pPr>
            <a:lvl9pPr marL="3657600" marR="0" indent="0" algn="l" rtl="0">
              <a:spcBef>
                <a:spcPts val="0"/>
              </a:spcBef>
              <a:buClr>
                <a:schemeClr val="lt1"/>
              </a:buClr>
              <a:buFont typeface="Arial"/>
              <a:buNone/>
              <a:defRPr sz="2000" b="0" i="0" u="none" strike="noStrike" cap="none" baseline="0">
                <a:solidFill>
                  <a:schemeClr val="lt1"/>
                </a:solidFill>
                <a:latin typeface="Arial"/>
                <a:ea typeface="Arial"/>
                <a:cs typeface="Arial"/>
                <a:sym typeface="Arial"/>
              </a:defRPr>
            </a:lvl9pPr>
          </a:lstStyle>
          <a:p>
            <a:endParaRPr/>
          </a:p>
        </p:txBody>
      </p:sp>
      <p:sp>
        <p:nvSpPr>
          <p:cNvPr id="95" name="Shape 95"/>
          <p:cNvSpPr txBox="1">
            <a:spLocks noGrp="1"/>
          </p:cNvSpPr>
          <p:nvPr>
            <p:ph type="body" idx="1"/>
          </p:nvPr>
        </p:nvSpPr>
        <p:spPr>
          <a:xfrm>
            <a:off x="609600" y="2547890"/>
            <a:ext cx="2971799" cy="2405108"/>
          </a:xfrm>
          <a:prstGeom prst="rect">
            <a:avLst/>
          </a:prstGeom>
          <a:noFill/>
          <a:ln>
            <a:noFill/>
          </a:ln>
        </p:spPr>
        <p:txBody>
          <a:bodyPr lIns="91425" tIns="91425" rIns="91425" bIns="91425" anchor="t" anchorCtr="0"/>
          <a:lstStyle>
            <a:lvl1pPr marL="0" indent="0" rtl="0">
              <a:spcBef>
                <a:spcPts val="0"/>
              </a:spcBef>
              <a:buFont typeface="Arial Narrow"/>
              <a:buNone/>
              <a:defRPr sz="1400"/>
            </a:lvl1pPr>
            <a:lvl2pPr marL="457200" indent="0" rtl="0">
              <a:spcBef>
                <a:spcPts val="0"/>
              </a:spcBef>
              <a:buFont typeface="Arial Narrow"/>
              <a:buNone/>
              <a:defRPr sz="1200"/>
            </a:lvl2pPr>
            <a:lvl3pPr marL="914400" indent="0" rtl="0">
              <a:spcBef>
                <a:spcPts val="0"/>
              </a:spcBef>
              <a:buFont typeface="Arial Narrow"/>
              <a:buNone/>
              <a:defRPr sz="1000"/>
            </a:lvl3pPr>
            <a:lvl4pPr marL="1371600" indent="0" rtl="0">
              <a:spcBef>
                <a:spcPts val="0"/>
              </a:spcBef>
              <a:buFont typeface="Arial Narrow"/>
              <a:buNone/>
              <a:defRPr sz="900"/>
            </a:lvl4pPr>
            <a:lvl5pPr marL="1828800" indent="0" rtl="0">
              <a:spcBef>
                <a:spcPts val="0"/>
              </a:spcBef>
              <a:buFont typeface="Arial Narrow"/>
              <a:buNone/>
              <a:defRPr sz="900"/>
            </a:lvl5pPr>
            <a:lvl6pPr marL="2286000" indent="0" rtl="0">
              <a:spcBef>
                <a:spcPts val="0"/>
              </a:spcBef>
              <a:buFont typeface="Arial Narrow"/>
              <a:buNone/>
              <a:defRPr sz="900"/>
            </a:lvl6pPr>
            <a:lvl7pPr marL="2743200" indent="0" rtl="0">
              <a:spcBef>
                <a:spcPts val="0"/>
              </a:spcBef>
              <a:buFont typeface="Arial Narrow"/>
              <a:buNone/>
              <a:defRPr sz="900"/>
            </a:lvl7pPr>
            <a:lvl8pPr marL="3200400" indent="0" rtl="0">
              <a:spcBef>
                <a:spcPts val="0"/>
              </a:spcBef>
              <a:buFont typeface="Arial Narrow"/>
              <a:buNone/>
              <a:defRPr sz="900"/>
            </a:lvl8pPr>
            <a:lvl9pPr marL="3657600" indent="0" rtl="0">
              <a:spcBef>
                <a:spcPts val="0"/>
              </a:spcBef>
              <a:buFont typeface="Arial Narrow"/>
              <a:buNone/>
              <a:defRPr sz="900"/>
            </a:lvl9pPr>
          </a:lstStyle>
          <a:p>
            <a:endParaRPr/>
          </a:p>
        </p:txBody>
      </p:sp>
      <p:sp>
        <p:nvSpPr>
          <p:cNvPr id="96" name="Shape 96"/>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indent="0" algn="r"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97" name="Shape 97"/>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indent="0" algn="l"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98" name="Shape 98"/>
          <p:cNvSpPr txBox="1">
            <a:spLocks noGrp="1"/>
          </p:cNvSpPr>
          <p:nvPr>
            <p:ph type="sldNum" idx="12"/>
          </p:nvPr>
        </p:nvSpPr>
        <p:spPr>
          <a:xfrm>
            <a:off x="7543800" y="6356350"/>
            <a:ext cx="990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100" b="0" i="0" u="none" strike="noStrike" cap="none" baseline="0">
                <a:solidFill>
                  <a:schemeClr val="lt1"/>
                </a:solidFill>
                <a:latin typeface="Arial"/>
                <a:ea typeface="Arial"/>
                <a:cs typeface="Arial"/>
                <a:sym typeface="Arial"/>
              </a:rPr>
              <a:t>‹#›</a:t>
            </a:fld>
            <a:endParaRPr lang="en-US" sz="1100" b="0" i="0" u="none" strike="noStrike" cap="none" baseline="0">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609600" y="274637"/>
            <a:ext cx="7924799" cy="1143000"/>
          </a:xfrm>
          <a:prstGeom prst="rect">
            <a:avLst/>
          </a:prstGeom>
          <a:noFill/>
          <a:ln>
            <a:noFill/>
          </a:ln>
        </p:spPr>
        <p:txBody>
          <a:bodyPr lIns="91425" tIns="91425" rIns="91425" bIns="91425" anchor="b" anchorCtr="0"/>
          <a:lstStyle>
            <a:lvl1pPr algn="l" rtl="0">
              <a:spcBef>
                <a:spcPts val="0"/>
              </a:spcBef>
              <a:buClr>
                <a:schemeClr val="lt1"/>
              </a:buClr>
              <a:buFont typeface="Arial Narrow"/>
              <a:buNone/>
              <a:defRPr sz="3000" cap="none" baseline="0">
                <a:solidFill>
                  <a:schemeClr val="lt1"/>
                </a:solidFill>
                <a:latin typeface="Arial Narrow"/>
                <a:ea typeface="Arial Narrow"/>
                <a:cs typeface="Arial Narrow"/>
                <a:sym typeface="Arial Narrow"/>
              </a:defRPr>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101" name="Shape 101"/>
          <p:cNvSpPr txBox="1">
            <a:spLocks noGrp="1"/>
          </p:cNvSpPr>
          <p:nvPr>
            <p:ph type="body" idx="1"/>
          </p:nvPr>
        </p:nvSpPr>
        <p:spPr>
          <a:xfrm rot="5400000">
            <a:off x="2309018" y="-99218"/>
            <a:ext cx="4525963" cy="7924799"/>
          </a:xfrm>
          <a:prstGeom prst="rect">
            <a:avLst/>
          </a:prstGeom>
          <a:noFill/>
          <a:ln>
            <a:noFill/>
          </a:ln>
        </p:spPr>
        <p:txBody>
          <a:bodyPr lIns="91425" tIns="91425" rIns="91425" bIns="91425" anchor="t" anchorCtr="0"/>
          <a:lstStyle>
            <a:lvl1pPr marL="342900" indent="-2349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1pPr>
            <a:lvl2pPr marL="742950" indent="-17780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2pPr>
            <a:lvl3pPr marL="11430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3pPr>
            <a:lvl4pPr marL="16002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4pPr>
            <a:lvl5pPr marL="20574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5pPr>
            <a:lvl6pPr marL="25146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6pPr>
            <a:lvl7pPr marL="29718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7pPr>
            <a:lvl8pPr marL="34290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8pPr>
            <a:lvl9pPr marL="38862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9pPr>
          </a:lstStyle>
          <a:p>
            <a:endParaRPr/>
          </a:p>
        </p:txBody>
      </p:sp>
      <p:sp>
        <p:nvSpPr>
          <p:cNvPr id="102" name="Shape 102"/>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indent="0" algn="r"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103" name="Shape 103"/>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indent="0" algn="l"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104" name="Shape 104"/>
          <p:cNvSpPr txBox="1">
            <a:spLocks noGrp="1"/>
          </p:cNvSpPr>
          <p:nvPr>
            <p:ph type="sldNum" idx="12"/>
          </p:nvPr>
        </p:nvSpPr>
        <p:spPr>
          <a:xfrm>
            <a:off x="7543800" y="6356350"/>
            <a:ext cx="990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100" b="0" i="0" u="none" strike="noStrike" cap="none" baseline="0">
                <a:solidFill>
                  <a:schemeClr val="lt1"/>
                </a:solidFill>
                <a:latin typeface="Arial"/>
                <a:ea typeface="Arial"/>
                <a:cs typeface="Arial"/>
                <a:sym typeface="Arial"/>
              </a:rPr>
              <a:t>‹#›</a:t>
            </a:fld>
            <a:endParaRPr lang="en-US" sz="1100" b="0" i="0" u="none" strike="noStrike" cap="none" baseline="0">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b" anchorCtr="0"/>
          <a:lstStyle>
            <a:lvl1pPr algn="l" rtl="0">
              <a:spcBef>
                <a:spcPts val="0"/>
              </a:spcBef>
              <a:buClr>
                <a:schemeClr val="lt1"/>
              </a:buClr>
              <a:buFont typeface="Arial Narrow"/>
              <a:buNone/>
              <a:defRPr sz="3000" cap="none" baseline="0">
                <a:solidFill>
                  <a:schemeClr val="lt1"/>
                </a:solidFill>
                <a:latin typeface="Arial Narrow"/>
                <a:ea typeface="Arial Narrow"/>
                <a:cs typeface="Arial Narrow"/>
                <a:sym typeface="Arial Narrow"/>
              </a:defRPr>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107" name="Shape 107"/>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2349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1pPr>
            <a:lvl2pPr marL="742950" indent="-17780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2pPr>
            <a:lvl3pPr marL="11430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3pPr>
            <a:lvl4pPr marL="16002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4pPr>
            <a:lvl5pPr marL="20574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5pPr>
            <a:lvl6pPr marL="25146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6pPr>
            <a:lvl7pPr marL="29718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7pPr>
            <a:lvl8pPr marL="34290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8pPr>
            <a:lvl9pPr marL="38862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9pPr>
          </a:lstStyle>
          <a:p>
            <a:endParaRPr/>
          </a:p>
        </p:txBody>
      </p:sp>
      <p:sp>
        <p:nvSpPr>
          <p:cNvPr id="108" name="Shape 108"/>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indent="0" algn="r"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109" name="Shape 109"/>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indent="0" algn="l"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110" name="Shape 110"/>
          <p:cNvSpPr txBox="1">
            <a:spLocks noGrp="1"/>
          </p:cNvSpPr>
          <p:nvPr>
            <p:ph type="sldNum" idx="12"/>
          </p:nvPr>
        </p:nvSpPr>
        <p:spPr>
          <a:xfrm>
            <a:off x="7543800" y="6356350"/>
            <a:ext cx="990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100" b="0" i="0" u="none" strike="noStrike" cap="none" baseline="0">
                <a:solidFill>
                  <a:schemeClr val="lt1"/>
                </a:solidFill>
                <a:latin typeface="Arial"/>
                <a:ea typeface="Arial"/>
                <a:cs typeface="Arial"/>
                <a:sym typeface="Arial"/>
              </a:rPr>
              <a:t>‹#›</a:t>
            </a:fld>
            <a:endParaRPr lang="en-US" sz="1100" b="0" i="0" u="none" strike="noStrike" cap="none" baseline="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Clr>
                <a:schemeClr val="lt1"/>
              </a:buClr>
              <a:buFont typeface="Arial Narrow"/>
              <a:buNone/>
              <a:defRPr sz="3000" cap="none" baseline="0">
                <a:solidFill>
                  <a:schemeClr val="lt1"/>
                </a:solidFill>
                <a:latin typeface="Arial Narrow"/>
                <a:ea typeface="Arial Narrow"/>
                <a:cs typeface="Arial Narrow"/>
                <a:sym typeface="Arial Narrow"/>
              </a:defRPr>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25" name="Shape 25"/>
          <p:cNvSpPr txBox="1">
            <a:spLocks noGrp="1"/>
          </p:cNvSpPr>
          <p:nvPr>
            <p:ph type="body" idx="1"/>
          </p:nvPr>
        </p:nvSpPr>
        <p:spPr>
          <a:xfrm>
            <a:off x="457200" y="1600200"/>
            <a:ext cx="4038599" cy="2185988"/>
          </a:xfrm>
          <a:prstGeom prst="rect">
            <a:avLst/>
          </a:prstGeom>
          <a:noFill/>
          <a:ln>
            <a:noFill/>
          </a:ln>
        </p:spPr>
        <p:txBody>
          <a:bodyPr lIns="91425" tIns="91425" rIns="91425" bIns="91425" anchor="t" anchorCtr="0"/>
          <a:lstStyle>
            <a:lvl1pPr marL="342900" indent="-2349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1pPr>
            <a:lvl2pPr marL="742950" indent="-17780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2pPr>
            <a:lvl3pPr marL="11430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3pPr>
            <a:lvl4pPr marL="16002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4pPr>
            <a:lvl5pPr marL="20574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5pPr>
            <a:lvl6pPr marL="25146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6pPr>
            <a:lvl7pPr marL="29718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7pPr>
            <a:lvl8pPr marL="34290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8pPr>
            <a:lvl9pPr marL="38862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9pPr>
          </a:lstStyle>
          <a:p>
            <a:endParaRPr/>
          </a:p>
        </p:txBody>
      </p:sp>
      <p:sp>
        <p:nvSpPr>
          <p:cNvPr id="26" name="Shape 26"/>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342900" indent="-2349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1pPr>
            <a:lvl2pPr marL="742950" indent="-17780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2pPr>
            <a:lvl3pPr marL="11430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3pPr>
            <a:lvl4pPr marL="16002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4pPr>
            <a:lvl5pPr marL="20574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5pPr>
            <a:lvl6pPr marL="25146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6pPr>
            <a:lvl7pPr marL="29718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7pPr>
            <a:lvl8pPr marL="34290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8pPr>
            <a:lvl9pPr marL="38862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9pPr>
          </a:lstStyle>
          <a:p>
            <a:endParaRPr/>
          </a:p>
        </p:txBody>
      </p:sp>
      <p:sp>
        <p:nvSpPr>
          <p:cNvPr id="27" name="Shape 27"/>
          <p:cNvSpPr txBox="1">
            <a:spLocks noGrp="1"/>
          </p:cNvSpPr>
          <p:nvPr>
            <p:ph type="body" idx="3"/>
          </p:nvPr>
        </p:nvSpPr>
        <p:spPr>
          <a:xfrm>
            <a:off x="457200" y="3938587"/>
            <a:ext cx="4038599" cy="2187574"/>
          </a:xfrm>
          <a:prstGeom prst="rect">
            <a:avLst/>
          </a:prstGeom>
          <a:noFill/>
          <a:ln>
            <a:noFill/>
          </a:ln>
        </p:spPr>
        <p:txBody>
          <a:bodyPr lIns="91425" tIns="91425" rIns="91425" bIns="91425" anchor="t" anchorCtr="0"/>
          <a:lstStyle>
            <a:lvl1pPr marL="342900" indent="-2349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1pPr>
            <a:lvl2pPr marL="742950" indent="-17780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2pPr>
            <a:lvl3pPr marL="11430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3pPr>
            <a:lvl4pPr marL="16002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4pPr>
            <a:lvl5pPr marL="20574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5pPr>
            <a:lvl6pPr marL="25146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6pPr>
            <a:lvl7pPr marL="29718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7pPr>
            <a:lvl8pPr marL="34290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8pPr>
            <a:lvl9pPr marL="38862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9pPr>
          </a:lstStyle>
          <a:p>
            <a:endParaRPr/>
          </a:p>
        </p:txBody>
      </p:sp>
      <p:sp>
        <p:nvSpPr>
          <p:cNvPr id="28" name="Shape 28"/>
          <p:cNvSpPr txBox="1">
            <a:spLocks noGrp="1"/>
          </p:cNvSpPr>
          <p:nvPr>
            <p:ph type="body" idx="4"/>
          </p:nvPr>
        </p:nvSpPr>
        <p:spPr>
          <a:xfrm>
            <a:off x="4648200" y="3938587"/>
            <a:ext cx="4038599" cy="2187574"/>
          </a:xfrm>
          <a:prstGeom prst="rect">
            <a:avLst/>
          </a:prstGeom>
          <a:noFill/>
          <a:ln>
            <a:noFill/>
          </a:ln>
        </p:spPr>
        <p:txBody>
          <a:bodyPr lIns="91425" tIns="91425" rIns="91425" bIns="91425" anchor="t" anchorCtr="0"/>
          <a:lstStyle>
            <a:lvl1pPr marL="342900" indent="-2349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1pPr>
            <a:lvl2pPr marL="742950" indent="-17780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2pPr>
            <a:lvl3pPr marL="11430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3pPr>
            <a:lvl4pPr marL="16002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4pPr>
            <a:lvl5pPr marL="20574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5pPr>
            <a:lvl6pPr marL="25146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6pPr>
            <a:lvl7pPr marL="29718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7pPr>
            <a:lvl8pPr marL="34290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8pPr>
            <a:lvl9pPr marL="38862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9pPr>
          </a:lstStyle>
          <a:p>
            <a:endParaRPr/>
          </a:p>
        </p:txBody>
      </p:sp>
      <p:sp>
        <p:nvSpPr>
          <p:cNvPr id="29" name="Shape 29"/>
          <p:cNvSpPr txBox="1">
            <a:spLocks noGrp="1"/>
          </p:cNvSpPr>
          <p:nvPr>
            <p:ph type="dt" idx="10"/>
          </p:nvPr>
        </p:nvSpPr>
        <p:spPr>
          <a:xfrm>
            <a:off x="457200" y="6245225"/>
            <a:ext cx="2133599" cy="476249"/>
          </a:xfrm>
          <a:prstGeom prst="rect">
            <a:avLst/>
          </a:prstGeom>
          <a:noFill/>
          <a:ln>
            <a:noFill/>
          </a:ln>
        </p:spPr>
        <p:txBody>
          <a:bodyPr lIns="91425" tIns="91425" rIns="91425" bIns="91425" anchor="ctr" anchorCtr="0"/>
          <a:lstStyle>
            <a:lvl1pPr marL="0" marR="0" indent="0" algn="r"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30" name="Shape 30"/>
          <p:cNvSpPr txBox="1">
            <a:spLocks noGrp="1"/>
          </p:cNvSpPr>
          <p:nvPr>
            <p:ph type="ftr" idx="11"/>
          </p:nvPr>
        </p:nvSpPr>
        <p:spPr>
          <a:xfrm>
            <a:off x="3124200" y="6245225"/>
            <a:ext cx="2895600" cy="476249"/>
          </a:xfrm>
          <a:prstGeom prst="rect">
            <a:avLst/>
          </a:prstGeom>
          <a:noFill/>
          <a:ln>
            <a:noFill/>
          </a:ln>
        </p:spPr>
        <p:txBody>
          <a:bodyPr lIns="91425" tIns="91425" rIns="91425" bIns="91425" anchor="ctr" anchorCtr="0"/>
          <a:lstStyle>
            <a:lvl1pPr marL="0" marR="0" indent="0" algn="l"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31" name="Shape 31"/>
          <p:cNvSpPr txBox="1">
            <a:spLocks noGrp="1"/>
          </p:cNvSpPr>
          <p:nvPr>
            <p:ph type="sldNum" idx="12"/>
          </p:nvPr>
        </p:nvSpPr>
        <p:spPr>
          <a:xfrm>
            <a:off x="6553200" y="6245225"/>
            <a:ext cx="2133599" cy="47624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100" b="0" i="0" u="none" strike="noStrike" cap="none" baseline="0">
                <a:solidFill>
                  <a:schemeClr val="lt1"/>
                </a:solidFill>
                <a:latin typeface="Arial"/>
                <a:ea typeface="Arial"/>
                <a:cs typeface="Arial"/>
                <a:sym typeface="Arial"/>
              </a:rPr>
              <a:t>‹#›</a:t>
            </a:fld>
            <a:endParaRPr lang="en-US" sz="1100" b="0" i="0" u="none" strike="noStrike" cap="none" baseline="0">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09600" y="274637"/>
            <a:ext cx="7924799" cy="1143000"/>
          </a:xfrm>
          <a:prstGeom prst="rect">
            <a:avLst/>
          </a:prstGeom>
          <a:noFill/>
          <a:ln>
            <a:noFill/>
          </a:ln>
        </p:spPr>
        <p:txBody>
          <a:bodyPr lIns="91425" tIns="91425" rIns="91425" bIns="91425" anchor="b" anchorCtr="0"/>
          <a:lstStyle>
            <a:lvl1pPr algn="l" rtl="0">
              <a:spcBef>
                <a:spcPts val="0"/>
              </a:spcBef>
              <a:buClr>
                <a:schemeClr val="lt1"/>
              </a:buClr>
              <a:buFont typeface="Arial Narrow"/>
              <a:buNone/>
              <a:defRPr sz="3000" cap="none" baseline="0">
                <a:solidFill>
                  <a:schemeClr val="lt1"/>
                </a:solidFill>
                <a:latin typeface="Arial Narrow"/>
                <a:ea typeface="Arial Narrow"/>
                <a:cs typeface="Arial Narrow"/>
                <a:sym typeface="Arial Narrow"/>
              </a:defRPr>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34" name="Shape 34"/>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indent="0" algn="r"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35" name="Shape 35"/>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indent="0" algn="l"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7543800" y="6356350"/>
            <a:ext cx="990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100" b="0" i="0" u="none" strike="noStrike" cap="none" baseline="0">
                <a:solidFill>
                  <a:schemeClr val="lt1"/>
                </a:solidFill>
                <a:latin typeface="Arial"/>
                <a:ea typeface="Arial"/>
                <a:cs typeface="Arial"/>
                <a:sym typeface="Arial"/>
              </a:rPr>
              <a:t>‹#›</a:t>
            </a:fld>
            <a:endParaRPr lang="en-US" sz="1100" b="0" i="0" u="none" strike="noStrike" cap="none" baseline="0">
              <a:solidFill>
                <a:schemeClr val="lt1"/>
              </a:solidFill>
              <a:latin typeface="Arial"/>
              <a:ea typeface="Arial"/>
              <a:cs typeface="Arial"/>
              <a:sym typeface="Arial"/>
            </a:endParaRPr>
          </a:p>
        </p:txBody>
      </p:sp>
      <p:sp>
        <p:nvSpPr>
          <p:cNvPr id="37" name="Shape 37"/>
          <p:cNvSpPr txBox="1">
            <a:spLocks noGrp="1"/>
          </p:cNvSpPr>
          <p:nvPr>
            <p:ph type="body" idx="1"/>
          </p:nvPr>
        </p:nvSpPr>
        <p:spPr>
          <a:xfrm>
            <a:off x="609600" y="1600200"/>
            <a:ext cx="7924799" cy="4114800"/>
          </a:xfrm>
          <a:prstGeom prst="rect">
            <a:avLst/>
          </a:prstGeom>
          <a:noFill/>
          <a:ln>
            <a:noFill/>
          </a:ln>
        </p:spPr>
        <p:txBody>
          <a:bodyPr lIns="91425" tIns="91425" rIns="91425" bIns="91425" anchor="t" anchorCtr="0"/>
          <a:lstStyle>
            <a:lvl1pPr marL="342900" indent="-2349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1pPr>
            <a:lvl2pPr marL="742950" indent="-17780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2pPr>
            <a:lvl3pPr marL="11430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3pPr>
            <a:lvl4pPr marL="16002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4pPr>
            <a:lvl5pPr marL="20574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5pPr>
            <a:lvl6pPr marL="25146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6pPr>
            <a:lvl7pPr marL="29718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7pPr>
            <a:lvl8pPr marL="34290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8pPr>
            <a:lvl9pPr marL="38862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Clr>
                <a:schemeClr val="lt1"/>
              </a:buClr>
              <a:buFont typeface="Arial Narrow"/>
              <a:buNone/>
              <a:defRPr sz="3000" cap="none" baseline="0">
                <a:solidFill>
                  <a:schemeClr val="lt1"/>
                </a:solidFill>
                <a:latin typeface="Arial Narrow"/>
                <a:ea typeface="Arial Narrow"/>
                <a:cs typeface="Arial Narrow"/>
                <a:sym typeface="Arial Narrow"/>
              </a:defRPr>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40" name="Shape 40"/>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indent="-2349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1pPr>
            <a:lvl2pPr marL="742950" indent="-17780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2pPr>
            <a:lvl3pPr marL="11430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3pPr>
            <a:lvl4pPr marL="16002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4pPr>
            <a:lvl5pPr marL="20574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5pPr>
            <a:lvl6pPr marL="25146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6pPr>
            <a:lvl7pPr marL="29718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7pPr>
            <a:lvl8pPr marL="34290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8pPr>
            <a:lvl9pPr marL="38862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9pPr>
          </a:lstStyle>
          <a:p>
            <a:endParaRPr/>
          </a:p>
        </p:txBody>
      </p:sp>
      <p:sp>
        <p:nvSpPr>
          <p:cNvPr id="41" name="Shape 41"/>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342900" indent="-2349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1pPr>
            <a:lvl2pPr marL="742950" indent="-17780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2pPr>
            <a:lvl3pPr marL="11430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3pPr>
            <a:lvl4pPr marL="16002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4pPr>
            <a:lvl5pPr marL="20574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5pPr>
            <a:lvl6pPr marL="25146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6pPr>
            <a:lvl7pPr marL="29718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7pPr>
            <a:lvl8pPr marL="34290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8pPr>
            <a:lvl9pPr marL="38862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9pPr>
          </a:lstStyle>
          <a:p>
            <a:endParaRPr/>
          </a:p>
        </p:txBody>
      </p:sp>
      <p:sp>
        <p:nvSpPr>
          <p:cNvPr id="42" name="Shape 42"/>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342900" indent="-2349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1pPr>
            <a:lvl2pPr marL="742950" indent="-17780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2pPr>
            <a:lvl3pPr marL="11430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3pPr>
            <a:lvl4pPr marL="16002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4pPr>
            <a:lvl5pPr marL="2057400" indent="-120650" algn="l" rtl="0">
              <a:lnSpc>
                <a:spcPct val="100000"/>
              </a:lnSpc>
              <a:spcBef>
                <a:spcPts val="340"/>
              </a:spcBef>
              <a:spcAft>
                <a:spcPts val="600"/>
              </a:spcAft>
              <a:buClr>
                <a:schemeClr val="lt2"/>
              </a:buClr>
              <a:buFont typeface="Arial"/>
              <a:buChar char="•"/>
              <a:defRPr sz="1700" baseline="0">
                <a:solidFill>
                  <a:schemeClr val="lt1"/>
                </a:solidFill>
                <a:latin typeface="Arial Narrow"/>
                <a:ea typeface="Arial Narrow"/>
                <a:cs typeface="Arial Narrow"/>
                <a:sym typeface="Arial Narrow"/>
              </a:defRPr>
            </a:lvl5pPr>
            <a:lvl6pPr marL="25146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6pPr>
            <a:lvl7pPr marL="29718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7pPr>
            <a:lvl8pPr marL="34290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8pPr>
            <a:lvl9pPr marL="3886200" indent="-120650" algn="l" rtl="0">
              <a:lnSpc>
                <a:spcPct val="100000"/>
              </a:lnSpc>
              <a:spcBef>
                <a:spcPts val="340"/>
              </a:spcBef>
              <a:spcAft>
                <a:spcPts val="600"/>
              </a:spcAft>
              <a:buClr>
                <a:schemeClr val="lt2"/>
              </a:buClr>
              <a:buFont typeface="Arial"/>
              <a:buChar char="•"/>
              <a:defRPr sz="1700">
                <a:solidFill>
                  <a:schemeClr val="lt1"/>
                </a:solidFill>
                <a:latin typeface="Arial Narrow"/>
                <a:ea typeface="Arial Narrow"/>
                <a:cs typeface="Arial Narrow"/>
                <a:sym typeface="Arial Narrow"/>
              </a:defRPr>
            </a:lvl9pPr>
          </a:lstStyle>
          <a:p>
            <a:endParaRPr/>
          </a:p>
        </p:txBody>
      </p:sp>
      <p:sp>
        <p:nvSpPr>
          <p:cNvPr id="43" name="Shape 43"/>
          <p:cNvSpPr txBox="1">
            <a:spLocks noGrp="1"/>
          </p:cNvSpPr>
          <p:nvPr>
            <p:ph type="dt" idx="10"/>
          </p:nvPr>
        </p:nvSpPr>
        <p:spPr>
          <a:xfrm>
            <a:off x="457200" y="6245225"/>
            <a:ext cx="2133599" cy="476249"/>
          </a:xfrm>
          <a:prstGeom prst="rect">
            <a:avLst/>
          </a:prstGeom>
          <a:noFill/>
          <a:ln>
            <a:noFill/>
          </a:ln>
        </p:spPr>
        <p:txBody>
          <a:bodyPr lIns="91425" tIns="91425" rIns="91425" bIns="91425" anchor="ctr" anchorCtr="0"/>
          <a:lstStyle>
            <a:lvl1pPr marL="0" marR="0" indent="0" algn="r"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44" name="Shape 44"/>
          <p:cNvSpPr txBox="1">
            <a:spLocks noGrp="1"/>
          </p:cNvSpPr>
          <p:nvPr>
            <p:ph type="ftr" idx="11"/>
          </p:nvPr>
        </p:nvSpPr>
        <p:spPr>
          <a:xfrm>
            <a:off x="3124200" y="6245225"/>
            <a:ext cx="2895600" cy="476249"/>
          </a:xfrm>
          <a:prstGeom prst="rect">
            <a:avLst/>
          </a:prstGeom>
          <a:noFill/>
          <a:ln>
            <a:noFill/>
          </a:ln>
        </p:spPr>
        <p:txBody>
          <a:bodyPr lIns="91425" tIns="91425" rIns="91425" bIns="91425" anchor="ctr" anchorCtr="0"/>
          <a:lstStyle>
            <a:lvl1pPr marL="0" marR="0" indent="0" algn="l"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45" name="Shape 45"/>
          <p:cNvSpPr txBox="1">
            <a:spLocks noGrp="1"/>
          </p:cNvSpPr>
          <p:nvPr>
            <p:ph type="sldNum" idx="12"/>
          </p:nvPr>
        </p:nvSpPr>
        <p:spPr>
          <a:xfrm>
            <a:off x="6553200" y="6245225"/>
            <a:ext cx="2133599" cy="47624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100" b="0" i="0" u="none" strike="noStrike" cap="none" baseline="0">
                <a:solidFill>
                  <a:schemeClr val="lt1"/>
                </a:solidFill>
                <a:latin typeface="Arial"/>
                <a:ea typeface="Arial"/>
                <a:cs typeface="Arial"/>
                <a:sym typeface="Arial"/>
              </a:rPr>
              <a:t>‹#›</a:t>
            </a:fld>
            <a:endParaRPr lang="en-US" sz="1100" b="0" i="0" u="none" strike="noStrike" cap="none" baseline="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609600" y="1600200"/>
            <a:ext cx="3733800" cy="4114800"/>
          </a:xfrm>
          <a:prstGeom prst="rect">
            <a:avLst/>
          </a:prstGeom>
          <a:noFill/>
          <a:ln>
            <a:noFill/>
          </a:ln>
        </p:spPr>
        <p:txBody>
          <a:bodyPr lIns="91425" tIns="91425" rIns="91425" bIns="91425" anchor="t" anchorCtr="0"/>
          <a:lstStyle>
            <a:lvl1pPr rtl="0">
              <a:spcBef>
                <a:spcPts val="0"/>
              </a:spcBef>
              <a:defRPr sz="1700" baseline="0">
                <a:solidFill>
                  <a:schemeClr val="lt1"/>
                </a:solidFill>
                <a:latin typeface="Arial Narrow"/>
                <a:ea typeface="Arial Narrow"/>
                <a:cs typeface="Arial Narrow"/>
                <a:sym typeface="Arial Narrow"/>
              </a:defRPr>
            </a:lvl1pPr>
            <a:lvl2pPr rtl="0">
              <a:spcBef>
                <a:spcPts val="0"/>
              </a:spcBef>
              <a:defRPr sz="1700" baseline="0">
                <a:solidFill>
                  <a:schemeClr val="lt1"/>
                </a:solidFill>
                <a:latin typeface="Arial Narrow"/>
                <a:ea typeface="Arial Narrow"/>
                <a:cs typeface="Arial Narrow"/>
                <a:sym typeface="Arial Narrow"/>
              </a:defRPr>
            </a:lvl2pPr>
            <a:lvl3pPr rtl="0">
              <a:spcBef>
                <a:spcPts val="0"/>
              </a:spcBef>
              <a:defRPr sz="1700" baseline="0">
                <a:solidFill>
                  <a:schemeClr val="lt1"/>
                </a:solidFill>
                <a:latin typeface="Arial Narrow"/>
                <a:ea typeface="Arial Narrow"/>
                <a:cs typeface="Arial Narrow"/>
                <a:sym typeface="Arial Narrow"/>
              </a:defRPr>
            </a:lvl3pPr>
            <a:lvl4pPr rtl="0">
              <a:spcBef>
                <a:spcPts val="0"/>
              </a:spcBef>
              <a:defRPr sz="1700" baseline="0">
                <a:solidFill>
                  <a:schemeClr val="lt1"/>
                </a:solidFill>
                <a:latin typeface="Arial Narrow"/>
                <a:ea typeface="Arial Narrow"/>
                <a:cs typeface="Arial Narrow"/>
                <a:sym typeface="Arial Narrow"/>
              </a:defRPr>
            </a:lvl4pPr>
            <a:lvl5pPr rtl="0">
              <a:spcBef>
                <a:spcPts val="0"/>
              </a:spcBef>
              <a:defRPr/>
            </a:lvl5pPr>
            <a:lvl6pPr rtl="0">
              <a:spcBef>
                <a:spcPts val="0"/>
              </a:spcBef>
              <a:buClr>
                <a:schemeClr val="lt2"/>
              </a:buClr>
              <a:buFont typeface="Arial"/>
              <a:buChar char="•"/>
              <a:defRPr/>
            </a:lvl6pPr>
            <a:lvl7pPr rtl="0">
              <a:spcBef>
                <a:spcPts val="0"/>
              </a:spcBef>
              <a:buClr>
                <a:schemeClr val="lt2"/>
              </a:buClr>
              <a:buFont typeface="Arial"/>
              <a:buChar char="•"/>
              <a:defRPr/>
            </a:lvl7pPr>
            <a:lvl8pPr rtl="0">
              <a:spcBef>
                <a:spcPts val="0"/>
              </a:spcBef>
              <a:buClr>
                <a:schemeClr val="lt2"/>
              </a:buClr>
              <a:buFont typeface="Arial"/>
              <a:buChar char="•"/>
              <a:defRPr/>
            </a:lvl8pPr>
            <a:lvl9pPr rtl="0">
              <a:spcBef>
                <a:spcPts val="0"/>
              </a:spcBef>
              <a:buClr>
                <a:schemeClr val="lt2"/>
              </a:buClr>
              <a:buFont typeface="Arial"/>
              <a:buChar char="•"/>
              <a:defRPr/>
            </a:lvl9pPr>
          </a:lstStyle>
          <a:p>
            <a:endParaRPr/>
          </a:p>
        </p:txBody>
      </p:sp>
      <p:sp>
        <p:nvSpPr>
          <p:cNvPr id="48" name="Shape 48"/>
          <p:cNvSpPr txBox="1">
            <a:spLocks noGrp="1"/>
          </p:cNvSpPr>
          <p:nvPr>
            <p:ph type="body" idx="2"/>
          </p:nvPr>
        </p:nvSpPr>
        <p:spPr>
          <a:xfrm>
            <a:off x="4800600" y="1600200"/>
            <a:ext cx="3733800" cy="4114800"/>
          </a:xfrm>
          <a:prstGeom prst="rect">
            <a:avLst/>
          </a:prstGeom>
          <a:noFill/>
          <a:ln>
            <a:noFill/>
          </a:ln>
        </p:spPr>
        <p:txBody>
          <a:bodyPr lIns="91425" tIns="91425" rIns="91425" bIns="91425" anchor="t" anchorCtr="0"/>
          <a:lstStyle>
            <a:lvl1pPr rtl="0">
              <a:spcBef>
                <a:spcPts val="0"/>
              </a:spcBef>
              <a:defRPr sz="1700" baseline="0">
                <a:solidFill>
                  <a:schemeClr val="lt1"/>
                </a:solidFill>
                <a:latin typeface="Arial Narrow"/>
                <a:ea typeface="Arial Narrow"/>
                <a:cs typeface="Arial Narrow"/>
                <a:sym typeface="Arial Narrow"/>
              </a:defRPr>
            </a:lvl1pPr>
            <a:lvl2pPr rtl="0">
              <a:spcBef>
                <a:spcPts val="0"/>
              </a:spcBef>
              <a:defRPr sz="1700" baseline="0">
                <a:solidFill>
                  <a:schemeClr val="lt1"/>
                </a:solidFill>
                <a:latin typeface="Arial Narrow"/>
                <a:ea typeface="Arial Narrow"/>
                <a:cs typeface="Arial Narrow"/>
                <a:sym typeface="Arial Narrow"/>
              </a:defRPr>
            </a:lvl2pPr>
            <a:lvl3pPr rtl="0">
              <a:spcBef>
                <a:spcPts val="0"/>
              </a:spcBef>
              <a:defRPr sz="1700" baseline="0">
                <a:solidFill>
                  <a:schemeClr val="lt1"/>
                </a:solidFill>
                <a:latin typeface="Arial Narrow"/>
                <a:ea typeface="Arial Narrow"/>
                <a:cs typeface="Arial Narrow"/>
                <a:sym typeface="Arial Narrow"/>
              </a:defRPr>
            </a:lvl3pPr>
            <a:lvl4pPr rtl="0">
              <a:spcBef>
                <a:spcPts val="0"/>
              </a:spcBef>
              <a:defRPr sz="1700" baseline="0">
                <a:solidFill>
                  <a:schemeClr val="lt1"/>
                </a:solidFill>
                <a:latin typeface="Arial Narrow"/>
                <a:ea typeface="Arial Narrow"/>
                <a:cs typeface="Arial Narrow"/>
                <a:sym typeface="Arial Narrow"/>
              </a:defRPr>
            </a:lvl4pPr>
            <a:lvl5pPr rtl="0">
              <a:spcBef>
                <a:spcPts val="0"/>
              </a:spcBef>
              <a:defRPr sz="1700" baseline="0">
                <a:solidFill>
                  <a:schemeClr val="lt1"/>
                </a:solidFill>
                <a:latin typeface="Arial Narrow"/>
                <a:ea typeface="Arial Narrow"/>
                <a:cs typeface="Arial Narrow"/>
                <a:sym typeface="Arial Narrow"/>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txBox="1">
            <a:spLocks noGrp="1"/>
          </p:cNvSpPr>
          <p:nvPr>
            <p:ph type="title"/>
          </p:nvPr>
        </p:nvSpPr>
        <p:spPr>
          <a:xfrm>
            <a:off x="609600" y="274637"/>
            <a:ext cx="7924799" cy="1143000"/>
          </a:xfrm>
          <a:prstGeom prst="rect">
            <a:avLst/>
          </a:prstGeom>
          <a:noFill/>
          <a:ln>
            <a:noFill/>
          </a:ln>
        </p:spPr>
        <p:txBody>
          <a:bodyPr lIns="91425" tIns="91425" rIns="91425" bIns="91425" anchor="b" anchorCtr="0"/>
          <a:lstStyle>
            <a:lvl1pPr algn="l" rtl="0">
              <a:spcBef>
                <a:spcPts val="0"/>
              </a:spcBef>
              <a:buClr>
                <a:schemeClr val="lt1"/>
              </a:buClr>
              <a:buFont typeface="Arial Narrow"/>
              <a:buNone/>
              <a:defRPr sz="3000" cap="none" baseline="0">
                <a:solidFill>
                  <a:schemeClr val="lt1"/>
                </a:solidFill>
                <a:latin typeface="Arial Narrow"/>
                <a:ea typeface="Arial Narrow"/>
                <a:cs typeface="Arial Narrow"/>
                <a:sym typeface="Arial Narrow"/>
              </a:defRPr>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50" name="Shape 50"/>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indent="0" algn="r"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51" name="Shape 51"/>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indent="0" algn="l"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52" name="Shape 52"/>
          <p:cNvSpPr txBox="1">
            <a:spLocks noGrp="1"/>
          </p:cNvSpPr>
          <p:nvPr>
            <p:ph type="sldNum" idx="12"/>
          </p:nvPr>
        </p:nvSpPr>
        <p:spPr>
          <a:xfrm>
            <a:off x="7543800" y="6356350"/>
            <a:ext cx="990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100" b="0" i="0" u="none" strike="noStrike" cap="none" baseline="0">
                <a:solidFill>
                  <a:schemeClr val="lt1"/>
                </a:solidFill>
                <a:latin typeface="Arial"/>
                <a:ea typeface="Arial"/>
                <a:cs typeface="Arial"/>
                <a:sym typeface="Arial"/>
              </a:rPr>
              <a:t>‹#›</a:t>
            </a:fld>
            <a:endParaRPr lang="en-US" sz="1100" b="0" i="0" u="none" strike="noStrike" cap="none" baseline="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3"/>
        <p:cNvGrpSpPr/>
        <p:nvPr/>
      </p:nvGrpSpPr>
      <p:grpSpPr>
        <a:xfrm>
          <a:off x="0" y="0"/>
          <a:ext cx="0" cy="0"/>
          <a:chOff x="0" y="0"/>
          <a:chExt cx="0" cy="0"/>
        </a:xfrm>
      </p:grpSpPr>
      <p:pic>
        <p:nvPicPr>
          <p:cNvPr id="54" name="Shape 54"/>
          <p:cNvPicPr preferRelativeResize="0"/>
          <p:nvPr/>
        </p:nvPicPr>
        <p:blipFill rotWithShape="1">
          <a:blip r:embed="rId2">
            <a:alphaModFix/>
          </a:blip>
          <a:srcRect t="33333"/>
          <a:stretch/>
        </p:blipFill>
        <p:spPr>
          <a:xfrm>
            <a:off x="0" y="0"/>
            <a:ext cx="9144000" cy="4572000"/>
          </a:xfrm>
          <a:prstGeom prst="rect">
            <a:avLst/>
          </a:prstGeom>
          <a:noFill/>
          <a:ln>
            <a:noFill/>
          </a:ln>
        </p:spPr>
      </p:pic>
      <p:sp>
        <p:nvSpPr>
          <p:cNvPr id="55" name="Shape 55"/>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indent="0" algn="r"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indent="0" algn="l"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7543800" y="6356350"/>
            <a:ext cx="990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100" b="0" i="0" u="none" strike="noStrike" cap="none" baseline="0">
                <a:solidFill>
                  <a:schemeClr val="lt1"/>
                </a:solidFill>
                <a:latin typeface="Arial"/>
                <a:ea typeface="Arial"/>
                <a:cs typeface="Arial"/>
                <a:sym typeface="Arial"/>
              </a:rPr>
              <a:t>‹#›</a:t>
            </a:fld>
            <a:endParaRPr lang="en-US" sz="1100" b="0" i="0" u="none" strike="noStrike" cap="none" baseline="0">
              <a:solidFill>
                <a:schemeClr val="lt1"/>
              </a:solidFill>
              <a:latin typeface="Arial"/>
              <a:ea typeface="Arial"/>
              <a:cs typeface="Arial"/>
              <a:sym typeface="Arial"/>
            </a:endParaRPr>
          </a:p>
        </p:txBody>
      </p:sp>
      <p:sp>
        <p:nvSpPr>
          <p:cNvPr id="58" name="Shape 58"/>
          <p:cNvSpPr txBox="1">
            <a:spLocks noGrp="1"/>
          </p:cNvSpPr>
          <p:nvPr>
            <p:ph type="subTitle" idx="1"/>
          </p:nvPr>
        </p:nvSpPr>
        <p:spPr>
          <a:xfrm>
            <a:off x="1219200" y="3886200"/>
            <a:ext cx="6400799" cy="1752600"/>
          </a:xfrm>
          <a:prstGeom prst="rect">
            <a:avLst/>
          </a:prstGeom>
          <a:noFill/>
          <a:ln>
            <a:noFill/>
          </a:ln>
        </p:spPr>
        <p:txBody>
          <a:bodyPr lIns="91425" tIns="91425" rIns="91425" bIns="91425" anchor="t" anchorCtr="0"/>
          <a:lstStyle>
            <a:lvl1pPr marL="0" marR="0" indent="0" algn="ctr" rtl="0">
              <a:lnSpc>
                <a:spcPct val="100000"/>
              </a:lnSpc>
              <a:spcBef>
                <a:spcPts val="340"/>
              </a:spcBef>
              <a:spcAft>
                <a:spcPts val="600"/>
              </a:spcAft>
              <a:buClr>
                <a:schemeClr val="lt2"/>
              </a:buClr>
              <a:buFont typeface="Arial"/>
              <a:buNone/>
              <a:defRPr sz="1700" b="0" i="0" u="none" strike="noStrike" cap="none" baseline="0">
                <a:solidFill>
                  <a:schemeClr val="lt2"/>
                </a:solidFill>
                <a:latin typeface="Arial Narrow"/>
                <a:ea typeface="Arial Narrow"/>
                <a:cs typeface="Arial Narrow"/>
                <a:sym typeface="Arial Narrow"/>
              </a:defRPr>
            </a:lvl1pPr>
            <a:lvl2pPr marL="457200" marR="0" indent="0" algn="ctr" rtl="0">
              <a:lnSpc>
                <a:spcPct val="100000"/>
              </a:lnSpc>
              <a:spcBef>
                <a:spcPts val="340"/>
              </a:spcBef>
              <a:spcAft>
                <a:spcPts val="600"/>
              </a:spcAft>
              <a:buClr>
                <a:schemeClr val="lt2"/>
              </a:buClr>
              <a:buFont typeface="Arial"/>
              <a:buNone/>
              <a:defRPr sz="1700" b="0" i="0" u="none" strike="noStrike" cap="none" baseline="0">
                <a:solidFill>
                  <a:schemeClr val="lt1"/>
                </a:solidFill>
                <a:latin typeface="Arial Narrow"/>
                <a:ea typeface="Arial Narrow"/>
                <a:cs typeface="Arial Narrow"/>
                <a:sym typeface="Arial Narrow"/>
              </a:defRPr>
            </a:lvl2pPr>
            <a:lvl3pPr marL="914400" marR="0" indent="0" algn="ctr" rtl="0">
              <a:lnSpc>
                <a:spcPct val="100000"/>
              </a:lnSpc>
              <a:spcBef>
                <a:spcPts val="340"/>
              </a:spcBef>
              <a:spcAft>
                <a:spcPts val="600"/>
              </a:spcAft>
              <a:buClr>
                <a:schemeClr val="lt2"/>
              </a:buClr>
              <a:buFont typeface="Arial"/>
              <a:buNone/>
              <a:defRPr sz="1700" b="0" i="0" u="none" strike="noStrike" cap="none" baseline="0">
                <a:solidFill>
                  <a:schemeClr val="lt1"/>
                </a:solidFill>
                <a:latin typeface="Arial Narrow"/>
                <a:ea typeface="Arial Narrow"/>
                <a:cs typeface="Arial Narrow"/>
                <a:sym typeface="Arial Narrow"/>
              </a:defRPr>
            </a:lvl3pPr>
            <a:lvl4pPr marL="1371600" marR="0" indent="0" algn="ctr" rtl="0">
              <a:lnSpc>
                <a:spcPct val="100000"/>
              </a:lnSpc>
              <a:spcBef>
                <a:spcPts val="340"/>
              </a:spcBef>
              <a:spcAft>
                <a:spcPts val="600"/>
              </a:spcAft>
              <a:buClr>
                <a:schemeClr val="lt2"/>
              </a:buClr>
              <a:buFont typeface="Arial"/>
              <a:buNone/>
              <a:defRPr sz="1700" b="0" i="0" u="none" strike="noStrike" cap="none" baseline="0">
                <a:solidFill>
                  <a:schemeClr val="lt1"/>
                </a:solidFill>
                <a:latin typeface="Arial Narrow"/>
                <a:ea typeface="Arial Narrow"/>
                <a:cs typeface="Arial Narrow"/>
                <a:sym typeface="Arial Narrow"/>
              </a:defRPr>
            </a:lvl4pPr>
            <a:lvl5pPr marL="1828800" marR="0" indent="0" algn="ctr" rtl="0">
              <a:lnSpc>
                <a:spcPct val="100000"/>
              </a:lnSpc>
              <a:spcBef>
                <a:spcPts val="340"/>
              </a:spcBef>
              <a:spcAft>
                <a:spcPts val="600"/>
              </a:spcAft>
              <a:buClr>
                <a:schemeClr val="lt2"/>
              </a:buClr>
              <a:buFont typeface="Arial"/>
              <a:buNone/>
              <a:defRPr sz="1700" b="0" i="0" u="none" strike="noStrike" cap="none" baseline="0">
                <a:solidFill>
                  <a:schemeClr val="lt1"/>
                </a:solidFill>
                <a:latin typeface="Arial Narrow"/>
                <a:ea typeface="Arial Narrow"/>
                <a:cs typeface="Arial Narrow"/>
                <a:sym typeface="Arial Narrow"/>
              </a:defRPr>
            </a:lvl5pPr>
            <a:lvl6pPr marL="2286000" marR="0" indent="0" algn="ctr" rtl="0">
              <a:lnSpc>
                <a:spcPct val="100000"/>
              </a:lnSpc>
              <a:spcBef>
                <a:spcPts val="340"/>
              </a:spcBef>
              <a:spcAft>
                <a:spcPts val="600"/>
              </a:spcAft>
              <a:buClr>
                <a:schemeClr val="lt2"/>
              </a:buClr>
              <a:buFont typeface="Arial"/>
              <a:buNone/>
              <a:defRPr sz="1700" b="0" i="0" u="none" strike="noStrike" cap="none" baseline="0">
                <a:solidFill>
                  <a:schemeClr val="lt1"/>
                </a:solidFill>
                <a:latin typeface="Arial Narrow"/>
                <a:ea typeface="Arial Narrow"/>
                <a:cs typeface="Arial Narrow"/>
                <a:sym typeface="Arial Narrow"/>
              </a:defRPr>
            </a:lvl6pPr>
            <a:lvl7pPr marL="2743200" marR="0" indent="0" algn="ctr" rtl="0">
              <a:lnSpc>
                <a:spcPct val="100000"/>
              </a:lnSpc>
              <a:spcBef>
                <a:spcPts val="340"/>
              </a:spcBef>
              <a:spcAft>
                <a:spcPts val="600"/>
              </a:spcAft>
              <a:buClr>
                <a:schemeClr val="lt2"/>
              </a:buClr>
              <a:buFont typeface="Arial"/>
              <a:buNone/>
              <a:defRPr sz="1700" b="0" i="0" u="none" strike="noStrike" cap="none" baseline="0">
                <a:solidFill>
                  <a:schemeClr val="lt1"/>
                </a:solidFill>
                <a:latin typeface="Arial Narrow"/>
                <a:ea typeface="Arial Narrow"/>
                <a:cs typeface="Arial Narrow"/>
                <a:sym typeface="Arial Narrow"/>
              </a:defRPr>
            </a:lvl7pPr>
            <a:lvl8pPr marL="3200400" marR="0" indent="0" algn="ctr" rtl="0">
              <a:lnSpc>
                <a:spcPct val="100000"/>
              </a:lnSpc>
              <a:spcBef>
                <a:spcPts val="340"/>
              </a:spcBef>
              <a:spcAft>
                <a:spcPts val="600"/>
              </a:spcAft>
              <a:buClr>
                <a:schemeClr val="lt2"/>
              </a:buClr>
              <a:buFont typeface="Arial"/>
              <a:buNone/>
              <a:defRPr sz="1700" b="0" i="0" u="none" strike="noStrike" cap="none" baseline="0">
                <a:solidFill>
                  <a:schemeClr val="lt1"/>
                </a:solidFill>
                <a:latin typeface="Arial Narrow"/>
                <a:ea typeface="Arial Narrow"/>
                <a:cs typeface="Arial Narrow"/>
                <a:sym typeface="Arial Narrow"/>
              </a:defRPr>
            </a:lvl8pPr>
            <a:lvl9pPr marL="3657600" marR="0" indent="0" algn="ctr" rtl="0">
              <a:lnSpc>
                <a:spcPct val="100000"/>
              </a:lnSpc>
              <a:spcBef>
                <a:spcPts val="340"/>
              </a:spcBef>
              <a:spcAft>
                <a:spcPts val="600"/>
              </a:spcAft>
              <a:buClr>
                <a:schemeClr val="lt2"/>
              </a:buClr>
              <a:buFont typeface="Arial"/>
              <a:buNone/>
              <a:defRPr sz="1700" b="0" i="0" u="none" strike="noStrike" cap="none" baseline="0">
                <a:solidFill>
                  <a:schemeClr val="lt1"/>
                </a:solidFill>
                <a:latin typeface="Arial Narrow"/>
                <a:ea typeface="Arial Narrow"/>
                <a:cs typeface="Arial Narrow"/>
                <a:sym typeface="Arial Narrow"/>
              </a:defRPr>
            </a:lvl9pPr>
          </a:lstStyle>
          <a:p>
            <a:endParaRPr/>
          </a:p>
        </p:txBody>
      </p:sp>
      <p:sp>
        <p:nvSpPr>
          <p:cNvPr id="59" name="Shape 59"/>
          <p:cNvSpPr txBox="1">
            <a:spLocks noGrp="1"/>
          </p:cNvSpPr>
          <p:nvPr>
            <p:ph type="ctrTitle"/>
          </p:nvPr>
        </p:nvSpPr>
        <p:spPr>
          <a:xfrm>
            <a:off x="685800" y="2007888"/>
            <a:ext cx="7772400" cy="1470024"/>
          </a:xfrm>
          <a:prstGeom prst="rect">
            <a:avLst/>
          </a:prstGeom>
          <a:noFill/>
          <a:ln>
            <a:noFill/>
          </a:ln>
        </p:spPr>
        <p:txBody>
          <a:bodyPr lIns="91425" tIns="91425" rIns="91425" bIns="91425" anchor="b" anchorCtr="0"/>
          <a:lstStyle>
            <a:lvl1pPr marL="0" marR="0" indent="0" algn="ctr" rtl="0">
              <a:spcBef>
                <a:spcPts val="0"/>
              </a:spcBef>
              <a:buClr>
                <a:schemeClr val="lt1"/>
              </a:buClr>
              <a:buFont typeface="Arial Narrow"/>
              <a:buNone/>
              <a:defRPr sz="3200" b="0" i="0" u="none" strike="noStrike" cap="none" baseline="0">
                <a:solidFill>
                  <a:schemeClr val="lt1"/>
                </a:solidFill>
                <a:latin typeface="Arial Narrow"/>
                <a:ea typeface="Arial Narrow"/>
                <a:cs typeface="Arial Narrow"/>
                <a:sym typeface="Arial Narrow"/>
              </a:defRPr>
            </a:lvl1pPr>
            <a:lvl2pPr marL="0" marR="0" indent="0" algn="l" rtl="0">
              <a:spcBef>
                <a:spcPts val="0"/>
              </a:spcBef>
              <a:defRPr sz="1800" b="0" i="0" u="none" strike="noStrike" cap="none" baseline="0">
                <a:solidFill>
                  <a:schemeClr val="lt2"/>
                </a:solidFill>
              </a:defRPr>
            </a:lvl2pPr>
            <a:lvl3pPr marL="0" marR="0" indent="0" algn="l" rtl="0">
              <a:spcBef>
                <a:spcPts val="0"/>
              </a:spcBef>
              <a:defRPr sz="1800" b="0" i="0" u="none" strike="noStrike" cap="none" baseline="0">
                <a:solidFill>
                  <a:schemeClr val="lt2"/>
                </a:solidFill>
              </a:defRPr>
            </a:lvl3pPr>
            <a:lvl4pPr marL="0" marR="0" indent="0" algn="l" rtl="0">
              <a:spcBef>
                <a:spcPts val="0"/>
              </a:spcBef>
              <a:defRPr sz="1800" b="0" i="0" u="none" strike="noStrike" cap="none" baseline="0">
                <a:solidFill>
                  <a:schemeClr val="lt2"/>
                </a:solidFill>
              </a:defRPr>
            </a:lvl4pPr>
            <a:lvl5pPr marL="0" marR="0" indent="0" algn="l" rtl="0">
              <a:spcBef>
                <a:spcPts val="0"/>
              </a:spcBef>
              <a:defRPr sz="1800" b="0" i="0" u="none" strike="noStrike" cap="none" baseline="0">
                <a:solidFill>
                  <a:schemeClr val="lt2"/>
                </a:solidFill>
              </a:defRPr>
            </a:lvl5pPr>
            <a:lvl6pPr marL="0" marR="0" indent="0" algn="l" rtl="0">
              <a:spcBef>
                <a:spcPts val="0"/>
              </a:spcBef>
              <a:defRPr sz="1800" b="0" i="0" u="none" strike="noStrike" cap="none" baseline="0">
                <a:solidFill>
                  <a:schemeClr val="lt2"/>
                </a:solidFill>
              </a:defRPr>
            </a:lvl6pPr>
            <a:lvl7pPr marL="0" marR="0" indent="0" algn="l" rtl="0">
              <a:spcBef>
                <a:spcPts val="0"/>
              </a:spcBef>
              <a:defRPr sz="1800" b="0" i="0" u="none" strike="noStrike" cap="none" baseline="0">
                <a:solidFill>
                  <a:schemeClr val="lt2"/>
                </a:solidFill>
              </a:defRPr>
            </a:lvl7pPr>
            <a:lvl8pPr marL="0" marR="0" indent="0" algn="l" rtl="0">
              <a:spcBef>
                <a:spcPts val="0"/>
              </a:spcBef>
              <a:defRPr sz="1800" b="0" i="0" u="none" strike="noStrike" cap="none" baseline="0">
                <a:solidFill>
                  <a:schemeClr val="lt2"/>
                </a:solidFill>
              </a:defRPr>
            </a:lvl8pPr>
            <a:lvl9pPr marL="0" marR="0" indent="0" algn="l" rtl="0">
              <a:spcBef>
                <a:spcPts val="0"/>
              </a:spcBef>
              <a:defRPr sz="1800" b="0" i="0" u="none" strike="noStrike" cap="none" baseline="0">
                <a:solidFill>
                  <a:schemeClr val="lt2"/>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609600" y="4962525"/>
            <a:ext cx="7885113" cy="1362075"/>
          </a:xfrm>
          <a:prstGeom prst="rect">
            <a:avLst/>
          </a:prstGeom>
          <a:noFill/>
          <a:ln>
            <a:noFill/>
          </a:ln>
        </p:spPr>
        <p:txBody>
          <a:bodyPr lIns="91425" tIns="91425" rIns="91425" bIns="91425" anchor="t" anchorCtr="0"/>
          <a:lstStyle>
            <a:lvl1pPr algn="l" rtl="0">
              <a:spcBef>
                <a:spcPts val="0"/>
              </a:spcBef>
              <a:defRPr sz="3200" b="0" i="0" cap="none" baseline="0"/>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62" name="Shape 62"/>
          <p:cNvSpPr txBox="1">
            <a:spLocks noGrp="1"/>
          </p:cNvSpPr>
          <p:nvPr>
            <p:ph type="body" idx="1"/>
          </p:nvPr>
        </p:nvSpPr>
        <p:spPr>
          <a:xfrm>
            <a:off x="609600" y="3462337"/>
            <a:ext cx="7885113" cy="1500187"/>
          </a:xfrm>
          <a:prstGeom prst="rect">
            <a:avLst/>
          </a:prstGeom>
          <a:noFill/>
          <a:ln>
            <a:noFill/>
          </a:ln>
        </p:spPr>
        <p:txBody>
          <a:bodyPr lIns="91425" tIns="91425" rIns="91425" bIns="91425" anchor="b" anchorCtr="0"/>
          <a:lstStyle>
            <a:lvl1pPr marL="0" indent="0" rtl="0">
              <a:spcBef>
                <a:spcPts val="0"/>
              </a:spcBef>
              <a:buClr>
                <a:schemeClr val="lt2"/>
              </a:buClr>
              <a:buFont typeface="Arial Narrow"/>
              <a:buNone/>
              <a:defRPr sz="1700" baseline="0">
                <a:solidFill>
                  <a:schemeClr val="lt2"/>
                </a:solidFill>
              </a:defRPr>
            </a:lvl1pPr>
            <a:lvl2pPr marL="457200" indent="0" rtl="0">
              <a:spcBef>
                <a:spcPts val="0"/>
              </a:spcBef>
              <a:buClr>
                <a:schemeClr val="lt1"/>
              </a:buClr>
              <a:buFont typeface="Arial Narrow"/>
              <a:buNone/>
              <a:defRPr sz="1800">
                <a:solidFill>
                  <a:schemeClr val="lt1"/>
                </a:solidFill>
              </a:defRPr>
            </a:lvl2pPr>
            <a:lvl3pPr marL="914400" indent="0" rtl="0">
              <a:spcBef>
                <a:spcPts val="0"/>
              </a:spcBef>
              <a:buClr>
                <a:schemeClr val="lt1"/>
              </a:buClr>
              <a:buFont typeface="Arial Narrow"/>
              <a:buNone/>
              <a:defRPr sz="1600">
                <a:solidFill>
                  <a:schemeClr val="lt1"/>
                </a:solidFill>
              </a:defRPr>
            </a:lvl3pPr>
            <a:lvl4pPr marL="1371600" indent="0" rtl="0">
              <a:spcBef>
                <a:spcPts val="0"/>
              </a:spcBef>
              <a:buClr>
                <a:schemeClr val="lt1"/>
              </a:buClr>
              <a:buFont typeface="Arial Narrow"/>
              <a:buNone/>
              <a:defRPr sz="1400">
                <a:solidFill>
                  <a:schemeClr val="lt1"/>
                </a:solidFill>
              </a:defRPr>
            </a:lvl4pPr>
            <a:lvl5pPr marL="1828800" indent="0" rtl="0">
              <a:spcBef>
                <a:spcPts val="0"/>
              </a:spcBef>
              <a:buClr>
                <a:schemeClr val="lt1"/>
              </a:buClr>
              <a:buFont typeface="Arial Narrow"/>
              <a:buNone/>
              <a:defRPr sz="1400">
                <a:solidFill>
                  <a:schemeClr val="lt1"/>
                </a:solidFill>
              </a:defRPr>
            </a:lvl5pPr>
            <a:lvl6pPr marL="2286000" indent="0" rtl="0">
              <a:spcBef>
                <a:spcPts val="0"/>
              </a:spcBef>
              <a:buClr>
                <a:schemeClr val="lt1"/>
              </a:buClr>
              <a:buFont typeface="Arial Narrow"/>
              <a:buNone/>
              <a:defRPr sz="1400">
                <a:solidFill>
                  <a:schemeClr val="lt1"/>
                </a:solidFill>
              </a:defRPr>
            </a:lvl6pPr>
            <a:lvl7pPr marL="2743200" indent="0" rtl="0">
              <a:spcBef>
                <a:spcPts val="0"/>
              </a:spcBef>
              <a:buClr>
                <a:schemeClr val="lt1"/>
              </a:buClr>
              <a:buFont typeface="Arial Narrow"/>
              <a:buNone/>
              <a:defRPr sz="1400">
                <a:solidFill>
                  <a:schemeClr val="lt1"/>
                </a:solidFill>
              </a:defRPr>
            </a:lvl7pPr>
            <a:lvl8pPr marL="3200400" indent="0" rtl="0">
              <a:spcBef>
                <a:spcPts val="0"/>
              </a:spcBef>
              <a:buClr>
                <a:schemeClr val="lt1"/>
              </a:buClr>
              <a:buFont typeface="Arial Narrow"/>
              <a:buNone/>
              <a:defRPr sz="1400">
                <a:solidFill>
                  <a:schemeClr val="lt1"/>
                </a:solidFill>
              </a:defRPr>
            </a:lvl8pPr>
            <a:lvl9pPr marL="3657600" indent="0" rtl="0">
              <a:spcBef>
                <a:spcPts val="0"/>
              </a:spcBef>
              <a:buClr>
                <a:schemeClr val="lt1"/>
              </a:buClr>
              <a:buFont typeface="Arial Narrow"/>
              <a:buNone/>
              <a:defRPr sz="1400">
                <a:solidFill>
                  <a:schemeClr val="lt1"/>
                </a:solidFill>
              </a:defRPr>
            </a:lvl9pPr>
          </a:lstStyle>
          <a:p>
            <a:endParaRPr/>
          </a:p>
        </p:txBody>
      </p:sp>
      <p:sp>
        <p:nvSpPr>
          <p:cNvPr id="63" name="Shape 63"/>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indent="0" algn="r"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64" name="Shape 64"/>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indent="0" algn="l"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65" name="Shape 65"/>
          <p:cNvSpPr txBox="1">
            <a:spLocks noGrp="1"/>
          </p:cNvSpPr>
          <p:nvPr>
            <p:ph type="sldNum" idx="12"/>
          </p:nvPr>
        </p:nvSpPr>
        <p:spPr>
          <a:xfrm>
            <a:off x="7543800" y="6356350"/>
            <a:ext cx="990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100" b="0" i="0" u="none" strike="noStrike" cap="none" baseline="0">
                <a:solidFill>
                  <a:schemeClr val="lt1"/>
                </a:solidFill>
                <a:latin typeface="Arial"/>
                <a:ea typeface="Arial"/>
                <a:cs typeface="Arial"/>
                <a:sym typeface="Arial"/>
              </a:rPr>
              <a:t>‹#›</a:t>
            </a:fld>
            <a:endParaRPr lang="en-US" sz="1100" b="0" i="0" u="none" strike="noStrike" cap="none" baseline="0">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4800600" y="2209800"/>
            <a:ext cx="3733800" cy="3505200"/>
          </a:xfrm>
          <a:prstGeom prst="rect">
            <a:avLst/>
          </a:prstGeom>
          <a:noFill/>
          <a:ln>
            <a:noFill/>
          </a:ln>
        </p:spPr>
        <p:txBody>
          <a:bodyPr lIns="91425" tIns="91425" rIns="91425" bIns="91425" anchor="t" anchorCtr="0"/>
          <a:lstStyle>
            <a:lvl1pPr rtl="0">
              <a:spcBef>
                <a:spcPts val="0"/>
              </a:spcBef>
              <a:defRPr sz="1700" baseline="0">
                <a:solidFill>
                  <a:schemeClr val="lt1"/>
                </a:solidFill>
                <a:latin typeface="Arial Narrow"/>
                <a:ea typeface="Arial Narrow"/>
                <a:cs typeface="Arial Narrow"/>
                <a:sym typeface="Arial Narrow"/>
              </a:defRPr>
            </a:lvl1pPr>
            <a:lvl2pPr rtl="0">
              <a:spcBef>
                <a:spcPts val="0"/>
              </a:spcBef>
              <a:defRPr sz="1700" baseline="0">
                <a:solidFill>
                  <a:schemeClr val="lt1"/>
                </a:solidFill>
                <a:latin typeface="Arial Narrow"/>
                <a:ea typeface="Arial Narrow"/>
                <a:cs typeface="Arial Narrow"/>
                <a:sym typeface="Arial Narrow"/>
              </a:defRPr>
            </a:lvl2pPr>
            <a:lvl3pPr rtl="0">
              <a:spcBef>
                <a:spcPts val="0"/>
              </a:spcBef>
              <a:defRPr sz="1700" baseline="0">
                <a:solidFill>
                  <a:schemeClr val="lt1"/>
                </a:solidFill>
                <a:latin typeface="Arial Narrow"/>
                <a:ea typeface="Arial Narrow"/>
                <a:cs typeface="Arial Narrow"/>
                <a:sym typeface="Arial Narrow"/>
              </a:defRPr>
            </a:lvl3pPr>
            <a:lvl4pPr rtl="0">
              <a:spcBef>
                <a:spcPts val="0"/>
              </a:spcBef>
              <a:defRPr sz="1700" baseline="0">
                <a:solidFill>
                  <a:schemeClr val="lt1"/>
                </a:solidFill>
                <a:latin typeface="Arial Narrow"/>
                <a:ea typeface="Arial Narrow"/>
                <a:cs typeface="Arial Narrow"/>
                <a:sym typeface="Arial Narrow"/>
              </a:defRPr>
            </a:lvl4pPr>
            <a:lvl5pPr rtl="0">
              <a:spcBef>
                <a:spcPts val="0"/>
              </a:spcBef>
              <a:defRPr sz="1700" baseline="0">
                <a:solidFill>
                  <a:schemeClr val="lt1"/>
                </a:solidFill>
                <a:latin typeface="Arial Narrow"/>
                <a:ea typeface="Arial Narrow"/>
                <a:cs typeface="Arial Narrow"/>
                <a:sym typeface="Arial Narrow"/>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txBox="1">
            <a:spLocks noGrp="1"/>
          </p:cNvSpPr>
          <p:nvPr>
            <p:ph type="body" idx="2"/>
          </p:nvPr>
        </p:nvSpPr>
        <p:spPr>
          <a:xfrm>
            <a:off x="609600" y="2209800"/>
            <a:ext cx="3733800" cy="3505200"/>
          </a:xfrm>
          <a:prstGeom prst="rect">
            <a:avLst/>
          </a:prstGeom>
          <a:noFill/>
          <a:ln>
            <a:noFill/>
          </a:ln>
        </p:spPr>
        <p:txBody>
          <a:bodyPr lIns="91425" tIns="91425" rIns="91425" bIns="91425" anchor="t" anchorCtr="0"/>
          <a:lstStyle>
            <a:lvl1pPr rtl="0">
              <a:spcBef>
                <a:spcPts val="0"/>
              </a:spcBef>
              <a:defRPr sz="1700" baseline="0">
                <a:solidFill>
                  <a:schemeClr val="lt1"/>
                </a:solidFill>
                <a:latin typeface="Arial Narrow"/>
                <a:ea typeface="Arial Narrow"/>
                <a:cs typeface="Arial Narrow"/>
                <a:sym typeface="Arial Narrow"/>
              </a:defRPr>
            </a:lvl1pPr>
            <a:lvl2pPr rtl="0">
              <a:spcBef>
                <a:spcPts val="0"/>
              </a:spcBef>
              <a:defRPr sz="1700" baseline="0">
                <a:solidFill>
                  <a:schemeClr val="lt1"/>
                </a:solidFill>
                <a:latin typeface="Arial Narrow"/>
                <a:ea typeface="Arial Narrow"/>
                <a:cs typeface="Arial Narrow"/>
                <a:sym typeface="Arial Narrow"/>
              </a:defRPr>
            </a:lvl2pPr>
            <a:lvl3pPr rtl="0">
              <a:spcBef>
                <a:spcPts val="0"/>
              </a:spcBef>
              <a:defRPr sz="1700" baseline="0">
                <a:solidFill>
                  <a:schemeClr val="lt1"/>
                </a:solidFill>
                <a:latin typeface="Arial Narrow"/>
                <a:ea typeface="Arial Narrow"/>
                <a:cs typeface="Arial Narrow"/>
                <a:sym typeface="Arial Narrow"/>
              </a:defRPr>
            </a:lvl3pPr>
            <a:lvl4pPr rtl="0">
              <a:spcBef>
                <a:spcPts val="0"/>
              </a:spcBef>
              <a:defRPr sz="1700" baseline="0">
                <a:solidFill>
                  <a:schemeClr val="lt1"/>
                </a:solidFill>
                <a:latin typeface="Arial Narrow"/>
                <a:ea typeface="Arial Narrow"/>
                <a:cs typeface="Arial Narrow"/>
                <a:sym typeface="Arial Narrow"/>
              </a:defRPr>
            </a:lvl4pPr>
            <a:lvl5pPr rtl="0">
              <a:spcBef>
                <a:spcPts val="0"/>
              </a:spcBef>
              <a:defRPr sz="1700" baseline="0">
                <a:solidFill>
                  <a:schemeClr val="lt1"/>
                </a:solidFill>
                <a:latin typeface="Arial Narrow"/>
                <a:ea typeface="Arial Narrow"/>
                <a:cs typeface="Arial Narrow"/>
                <a:sym typeface="Arial Narrow"/>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txBox="1">
            <a:spLocks noGrp="1"/>
          </p:cNvSpPr>
          <p:nvPr>
            <p:ph type="title"/>
          </p:nvPr>
        </p:nvSpPr>
        <p:spPr>
          <a:xfrm>
            <a:off x="609600" y="274637"/>
            <a:ext cx="7924799" cy="1143000"/>
          </a:xfrm>
          <a:prstGeom prst="rect">
            <a:avLst/>
          </a:prstGeom>
          <a:noFill/>
          <a:ln>
            <a:noFill/>
          </a:ln>
        </p:spPr>
        <p:txBody>
          <a:bodyPr lIns="91425" tIns="91425" rIns="91425" bIns="91425" anchor="b" anchorCtr="0"/>
          <a:lstStyle>
            <a:lvl1pPr rtl="0">
              <a:spcBef>
                <a:spcPts val="0"/>
              </a:spcBef>
              <a:defRPr/>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70" name="Shape 70"/>
          <p:cNvSpPr txBox="1">
            <a:spLocks noGrp="1"/>
          </p:cNvSpPr>
          <p:nvPr>
            <p:ph type="body" idx="3"/>
          </p:nvPr>
        </p:nvSpPr>
        <p:spPr>
          <a:xfrm>
            <a:off x="609600" y="1600199"/>
            <a:ext cx="3733800" cy="574674"/>
          </a:xfrm>
          <a:prstGeom prst="rect">
            <a:avLst/>
          </a:prstGeom>
          <a:noFill/>
          <a:ln>
            <a:noFill/>
          </a:ln>
        </p:spPr>
        <p:txBody>
          <a:bodyPr lIns="91425" tIns="91425" rIns="91425" bIns="91425" anchor="b" anchorCtr="0"/>
          <a:lstStyle>
            <a:lvl1pPr marL="0" indent="0" rtl="0">
              <a:spcBef>
                <a:spcPts val="0"/>
              </a:spcBef>
              <a:buClr>
                <a:schemeClr val="lt2"/>
              </a:buClr>
              <a:buFont typeface="Arial Narrow"/>
              <a:buNone/>
              <a:defRPr sz="1700" b="0" i="0" baseline="0">
                <a:solidFill>
                  <a:schemeClr val="lt2"/>
                </a:solidFill>
              </a:defRPr>
            </a:lvl1pPr>
            <a:lvl2pPr marL="457200" indent="0" rtl="0">
              <a:spcBef>
                <a:spcPts val="0"/>
              </a:spcBef>
              <a:buFont typeface="Arial Narrow"/>
              <a:buNone/>
              <a:defRPr sz="2000" b="1"/>
            </a:lvl2pPr>
            <a:lvl3pPr marL="914400" indent="0" rtl="0">
              <a:spcBef>
                <a:spcPts val="0"/>
              </a:spcBef>
              <a:buFont typeface="Arial Narrow"/>
              <a:buNone/>
              <a:defRPr sz="1800" b="1"/>
            </a:lvl3pPr>
            <a:lvl4pPr marL="1371600" indent="0" rtl="0">
              <a:spcBef>
                <a:spcPts val="0"/>
              </a:spcBef>
              <a:buFont typeface="Arial Narrow"/>
              <a:buNone/>
              <a:defRPr sz="1600" b="1"/>
            </a:lvl4pPr>
            <a:lvl5pPr marL="1828800" indent="0" rtl="0">
              <a:spcBef>
                <a:spcPts val="0"/>
              </a:spcBef>
              <a:buFont typeface="Arial Narrow"/>
              <a:buNone/>
              <a:defRPr sz="1600" b="1"/>
            </a:lvl5pPr>
            <a:lvl6pPr marL="2286000" indent="0" rtl="0">
              <a:spcBef>
                <a:spcPts val="0"/>
              </a:spcBef>
              <a:buFont typeface="Arial Narrow"/>
              <a:buNone/>
              <a:defRPr sz="1600" b="1"/>
            </a:lvl6pPr>
            <a:lvl7pPr marL="2743200" indent="0" rtl="0">
              <a:spcBef>
                <a:spcPts val="0"/>
              </a:spcBef>
              <a:buFont typeface="Arial Narrow"/>
              <a:buNone/>
              <a:defRPr sz="1600" b="1"/>
            </a:lvl7pPr>
            <a:lvl8pPr marL="3200400" indent="0" rtl="0">
              <a:spcBef>
                <a:spcPts val="0"/>
              </a:spcBef>
              <a:buFont typeface="Arial Narrow"/>
              <a:buNone/>
              <a:defRPr sz="1600" b="1"/>
            </a:lvl8pPr>
            <a:lvl9pPr marL="3657600" indent="0" rtl="0">
              <a:spcBef>
                <a:spcPts val="0"/>
              </a:spcBef>
              <a:buFont typeface="Arial Narrow"/>
              <a:buNone/>
              <a:defRPr sz="1600" b="1"/>
            </a:lvl9pPr>
          </a:lstStyle>
          <a:p>
            <a:endParaRPr/>
          </a:p>
        </p:txBody>
      </p:sp>
      <p:sp>
        <p:nvSpPr>
          <p:cNvPr id="71" name="Shape 71"/>
          <p:cNvSpPr txBox="1">
            <a:spLocks noGrp="1"/>
          </p:cNvSpPr>
          <p:nvPr>
            <p:ph type="body" idx="4"/>
          </p:nvPr>
        </p:nvSpPr>
        <p:spPr>
          <a:xfrm>
            <a:off x="4800600" y="1600199"/>
            <a:ext cx="3733800" cy="574674"/>
          </a:xfrm>
          <a:prstGeom prst="rect">
            <a:avLst/>
          </a:prstGeom>
          <a:noFill/>
          <a:ln>
            <a:noFill/>
          </a:ln>
        </p:spPr>
        <p:txBody>
          <a:bodyPr lIns="91425" tIns="91425" rIns="91425" bIns="91425" anchor="b" anchorCtr="0"/>
          <a:lstStyle>
            <a:lvl1pPr marL="0" indent="0" rtl="0">
              <a:spcBef>
                <a:spcPts val="0"/>
              </a:spcBef>
              <a:buClr>
                <a:schemeClr val="lt2"/>
              </a:buClr>
              <a:buFont typeface="Arial Narrow"/>
              <a:buNone/>
              <a:defRPr sz="1700" b="0" i="0" baseline="0">
                <a:solidFill>
                  <a:schemeClr val="lt2"/>
                </a:solidFill>
              </a:defRPr>
            </a:lvl1pPr>
            <a:lvl2pPr marL="457200" indent="0" rtl="0">
              <a:spcBef>
                <a:spcPts val="0"/>
              </a:spcBef>
              <a:buFont typeface="Arial Narrow"/>
              <a:buNone/>
              <a:defRPr sz="2000" b="1"/>
            </a:lvl2pPr>
            <a:lvl3pPr marL="914400" indent="0" rtl="0">
              <a:spcBef>
                <a:spcPts val="0"/>
              </a:spcBef>
              <a:buFont typeface="Arial Narrow"/>
              <a:buNone/>
              <a:defRPr sz="1800" b="1"/>
            </a:lvl3pPr>
            <a:lvl4pPr marL="1371600" indent="0" rtl="0">
              <a:spcBef>
                <a:spcPts val="0"/>
              </a:spcBef>
              <a:buFont typeface="Arial Narrow"/>
              <a:buNone/>
              <a:defRPr sz="1600" b="1"/>
            </a:lvl4pPr>
            <a:lvl5pPr marL="1828800" indent="0" rtl="0">
              <a:spcBef>
                <a:spcPts val="0"/>
              </a:spcBef>
              <a:buFont typeface="Arial Narrow"/>
              <a:buNone/>
              <a:defRPr sz="1600" b="1"/>
            </a:lvl5pPr>
            <a:lvl6pPr marL="2286000" indent="0" rtl="0">
              <a:spcBef>
                <a:spcPts val="0"/>
              </a:spcBef>
              <a:buFont typeface="Arial Narrow"/>
              <a:buNone/>
              <a:defRPr sz="1600" b="1"/>
            </a:lvl6pPr>
            <a:lvl7pPr marL="2743200" indent="0" rtl="0">
              <a:spcBef>
                <a:spcPts val="0"/>
              </a:spcBef>
              <a:buFont typeface="Arial Narrow"/>
              <a:buNone/>
              <a:defRPr sz="1600" b="1"/>
            </a:lvl7pPr>
            <a:lvl8pPr marL="3200400" indent="0" rtl="0">
              <a:spcBef>
                <a:spcPts val="0"/>
              </a:spcBef>
              <a:buFont typeface="Arial Narrow"/>
              <a:buNone/>
              <a:defRPr sz="1600" b="1"/>
            </a:lvl8pPr>
            <a:lvl9pPr marL="3657600" indent="0" rtl="0">
              <a:spcBef>
                <a:spcPts val="0"/>
              </a:spcBef>
              <a:buFont typeface="Arial Narrow"/>
              <a:buNone/>
              <a:defRPr sz="1600" b="1"/>
            </a:lvl9pPr>
          </a:lstStyle>
          <a:p>
            <a:endParaRPr/>
          </a:p>
        </p:txBody>
      </p:sp>
      <p:sp>
        <p:nvSpPr>
          <p:cNvPr id="72" name="Shape 72"/>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indent="0" algn="r"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73" name="Shape 73"/>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indent="0" algn="l"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74" name="Shape 74"/>
          <p:cNvSpPr txBox="1">
            <a:spLocks noGrp="1"/>
          </p:cNvSpPr>
          <p:nvPr>
            <p:ph type="sldNum" idx="12"/>
          </p:nvPr>
        </p:nvSpPr>
        <p:spPr>
          <a:xfrm>
            <a:off x="7543800" y="6356350"/>
            <a:ext cx="990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100" b="0" i="0" u="none" strike="noStrike" cap="none" baseline="0">
                <a:solidFill>
                  <a:schemeClr val="lt1"/>
                </a:solidFill>
                <a:latin typeface="Arial"/>
                <a:ea typeface="Arial"/>
                <a:cs typeface="Arial"/>
                <a:sym typeface="Arial"/>
              </a:rPr>
              <a:t>‹#›</a:t>
            </a:fld>
            <a:endParaRPr lang="en-US" sz="1100" b="0" i="0" u="none" strike="noStrike" cap="none" baseline="0">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609600" y="274637"/>
            <a:ext cx="7924799" cy="1143000"/>
          </a:xfrm>
          <a:prstGeom prst="rect">
            <a:avLst/>
          </a:prstGeom>
          <a:noFill/>
          <a:ln>
            <a:noFill/>
          </a:ln>
        </p:spPr>
        <p:txBody>
          <a:bodyPr lIns="91425" tIns="91425" rIns="91425" bIns="91425" anchor="b" anchorCtr="0"/>
          <a:lstStyle>
            <a:lvl1pPr algn="l" rtl="0">
              <a:spcBef>
                <a:spcPts val="0"/>
              </a:spcBef>
              <a:buClr>
                <a:schemeClr val="lt1"/>
              </a:buClr>
              <a:buFont typeface="Arial Narrow"/>
              <a:buNone/>
              <a:defRPr sz="3000" cap="none" baseline="0">
                <a:solidFill>
                  <a:schemeClr val="lt1"/>
                </a:solidFill>
                <a:latin typeface="Arial Narrow"/>
                <a:ea typeface="Arial Narrow"/>
                <a:cs typeface="Arial Narrow"/>
                <a:sym typeface="Arial Narrow"/>
              </a:defRPr>
            </a:lvl1pPr>
            <a:lvl2pPr rtl="0">
              <a:spcBef>
                <a:spcPts val="0"/>
              </a:spcBef>
              <a:defRPr>
                <a:solidFill>
                  <a:schemeClr val="lt2"/>
                </a:solidFill>
              </a:defRPr>
            </a:lvl2pPr>
            <a:lvl3pPr rtl="0">
              <a:spcBef>
                <a:spcPts val="0"/>
              </a:spcBef>
              <a:defRPr>
                <a:solidFill>
                  <a:schemeClr val="lt2"/>
                </a:solidFill>
              </a:defRPr>
            </a:lvl3pPr>
            <a:lvl4pPr rtl="0">
              <a:spcBef>
                <a:spcPts val="0"/>
              </a:spcBef>
              <a:defRPr>
                <a:solidFill>
                  <a:schemeClr val="lt2"/>
                </a:solidFill>
              </a:defRPr>
            </a:lvl4pPr>
            <a:lvl5pPr rtl="0">
              <a:spcBef>
                <a:spcPts val="0"/>
              </a:spcBef>
              <a:defRPr>
                <a:solidFill>
                  <a:schemeClr val="lt2"/>
                </a:solidFill>
              </a:defRPr>
            </a:lvl5pPr>
            <a:lvl6pPr rtl="0">
              <a:spcBef>
                <a:spcPts val="0"/>
              </a:spcBef>
              <a:defRPr>
                <a:solidFill>
                  <a:schemeClr val="lt2"/>
                </a:solidFill>
              </a:defRPr>
            </a:lvl6pPr>
            <a:lvl7pPr rtl="0">
              <a:spcBef>
                <a:spcPts val="0"/>
              </a:spcBef>
              <a:defRPr>
                <a:solidFill>
                  <a:schemeClr val="lt2"/>
                </a:solidFill>
              </a:defRPr>
            </a:lvl7pPr>
            <a:lvl8pPr rtl="0">
              <a:spcBef>
                <a:spcPts val="0"/>
              </a:spcBef>
              <a:defRPr>
                <a:solidFill>
                  <a:schemeClr val="lt2"/>
                </a:solidFill>
              </a:defRPr>
            </a:lvl8pPr>
            <a:lvl9pPr rtl="0">
              <a:spcBef>
                <a:spcPts val="0"/>
              </a:spcBef>
              <a:defRPr>
                <a:solidFill>
                  <a:schemeClr val="lt2"/>
                </a:solidFill>
              </a:defRPr>
            </a:lvl9pPr>
          </a:lstStyle>
          <a:p>
            <a:endParaRPr/>
          </a:p>
        </p:txBody>
      </p:sp>
      <p:sp>
        <p:nvSpPr>
          <p:cNvPr id="77" name="Shape 77"/>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indent="0" algn="r"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78" name="Shape 78"/>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indent="0" algn="l"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79" name="Shape 79"/>
          <p:cNvSpPr txBox="1">
            <a:spLocks noGrp="1"/>
          </p:cNvSpPr>
          <p:nvPr>
            <p:ph type="sldNum" idx="12"/>
          </p:nvPr>
        </p:nvSpPr>
        <p:spPr>
          <a:xfrm>
            <a:off x="7543800" y="6356350"/>
            <a:ext cx="990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100" b="0" i="0" u="none" strike="noStrike" cap="none" baseline="0">
                <a:solidFill>
                  <a:schemeClr val="lt1"/>
                </a:solidFill>
                <a:latin typeface="Arial"/>
                <a:ea typeface="Arial"/>
                <a:cs typeface="Arial"/>
                <a:sym typeface="Arial"/>
              </a:rPr>
              <a:t>‹#›</a:t>
            </a:fld>
            <a:endParaRPr lang="en-US" sz="1100" b="0" i="0" u="none" strike="noStrike" cap="none" baseline="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3B3B3B"/>
            </a:gs>
            <a:gs pos="31000">
              <a:schemeClr val="dk1"/>
            </a:gs>
            <a:gs pos="100000">
              <a:schemeClr val="dk1"/>
            </a:gs>
          </a:gsLst>
          <a:lin ang="5400000" scaled="0"/>
        </a:gradFill>
        <a:effectLst/>
      </p:bgPr>
    </p:bg>
    <p:spTree>
      <p:nvGrpSpPr>
        <p:cNvPr id="1" name="Shape 8"/>
        <p:cNvGrpSpPr/>
        <p:nvPr/>
      </p:nvGrpSpPr>
      <p:grpSpPr>
        <a:xfrm>
          <a:off x="0" y="0"/>
          <a:ext cx="0" cy="0"/>
          <a:chOff x="0" y="0"/>
          <a:chExt cx="0" cy="0"/>
        </a:xfrm>
      </p:grpSpPr>
      <p:pic>
        <p:nvPicPr>
          <p:cNvPr id="9" name="Shape 9"/>
          <p:cNvPicPr preferRelativeResize="0"/>
          <p:nvPr/>
        </p:nvPicPr>
        <p:blipFill rotWithShape="1">
          <a:blip r:embed="rId16">
            <a:alphaModFix/>
          </a:blip>
          <a:srcRect/>
          <a:stretch/>
        </p:blipFill>
        <p:spPr>
          <a:xfrm>
            <a:off x="0" y="0"/>
            <a:ext cx="9144000" cy="6858000"/>
          </a:xfrm>
          <a:prstGeom prst="rect">
            <a:avLst/>
          </a:prstGeom>
          <a:noFill/>
          <a:ln>
            <a:noFill/>
          </a:ln>
        </p:spPr>
      </p:pic>
      <p:sp>
        <p:nvSpPr>
          <p:cNvPr id="10" name="Shape 10"/>
          <p:cNvSpPr txBox="1">
            <a:spLocks noGrp="1"/>
          </p:cNvSpPr>
          <p:nvPr>
            <p:ph type="title"/>
          </p:nvPr>
        </p:nvSpPr>
        <p:spPr>
          <a:xfrm>
            <a:off x="609600" y="274637"/>
            <a:ext cx="7924799" cy="1143000"/>
          </a:xfrm>
          <a:prstGeom prst="rect">
            <a:avLst/>
          </a:prstGeom>
          <a:noFill/>
          <a:ln>
            <a:noFill/>
          </a:ln>
        </p:spPr>
        <p:txBody>
          <a:bodyPr lIns="91425" tIns="91425" rIns="91425" bIns="91425" anchor="b" anchorCtr="0"/>
          <a:lstStyle>
            <a:lvl1pPr marL="0" marR="0" indent="0" algn="l" rtl="0">
              <a:spcBef>
                <a:spcPts val="0"/>
              </a:spcBef>
              <a:buClr>
                <a:schemeClr val="lt1"/>
              </a:buClr>
              <a:buFont typeface="Arial Narrow"/>
              <a:buNone/>
              <a:defRPr sz="3000" b="0" i="0" u="none" strike="noStrike" cap="none" baseline="0">
                <a:solidFill>
                  <a:schemeClr val="lt1"/>
                </a:solidFill>
                <a:latin typeface="Arial Narrow"/>
                <a:ea typeface="Arial Narrow"/>
                <a:cs typeface="Arial Narrow"/>
                <a:sym typeface="Arial Narrow"/>
              </a:defRPr>
            </a:lvl1pPr>
            <a:lvl2pPr marL="0" marR="0" indent="0" algn="l" rtl="0">
              <a:spcBef>
                <a:spcPts val="0"/>
              </a:spcBef>
              <a:defRPr sz="1800" b="0" i="0" u="none" strike="noStrike" cap="none" baseline="0">
                <a:solidFill>
                  <a:schemeClr val="lt2"/>
                </a:solidFill>
              </a:defRPr>
            </a:lvl2pPr>
            <a:lvl3pPr marL="0" marR="0" indent="0" algn="l" rtl="0">
              <a:spcBef>
                <a:spcPts val="0"/>
              </a:spcBef>
              <a:defRPr sz="1800" b="0" i="0" u="none" strike="noStrike" cap="none" baseline="0">
                <a:solidFill>
                  <a:schemeClr val="lt2"/>
                </a:solidFill>
              </a:defRPr>
            </a:lvl3pPr>
            <a:lvl4pPr marL="0" marR="0" indent="0" algn="l" rtl="0">
              <a:spcBef>
                <a:spcPts val="0"/>
              </a:spcBef>
              <a:defRPr sz="1800" b="0" i="0" u="none" strike="noStrike" cap="none" baseline="0">
                <a:solidFill>
                  <a:schemeClr val="lt2"/>
                </a:solidFill>
              </a:defRPr>
            </a:lvl4pPr>
            <a:lvl5pPr marL="0" marR="0" indent="0" algn="l" rtl="0">
              <a:spcBef>
                <a:spcPts val="0"/>
              </a:spcBef>
              <a:defRPr sz="1800" b="0" i="0" u="none" strike="noStrike" cap="none" baseline="0">
                <a:solidFill>
                  <a:schemeClr val="lt2"/>
                </a:solidFill>
              </a:defRPr>
            </a:lvl5pPr>
            <a:lvl6pPr marL="0" marR="0" indent="0" algn="l" rtl="0">
              <a:spcBef>
                <a:spcPts val="0"/>
              </a:spcBef>
              <a:defRPr sz="1800" b="0" i="0" u="none" strike="noStrike" cap="none" baseline="0">
                <a:solidFill>
                  <a:schemeClr val="lt2"/>
                </a:solidFill>
              </a:defRPr>
            </a:lvl6pPr>
            <a:lvl7pPr marL="0" marR="0" indent="0" algn="l" rtl="0">
              <a:spcBef>
                <a:spcPts val="0"/>
              </a:spcBef>
              <a:defRPr sz="1800" b="0" i="0" u="none" strike="noStrike" cap="none" baseline="0">
                <a:solidFill>
                  <a:schemeClr val="lt2"/>
                </a:solidFill>
              </a:defRPr>
            </a:lvl7pPr>
            <a:lvl8pPr marL="0" marR="0" indent="0" algn="l" rtl="0">
              <a:spcBef>
                <a:spcPts val="0"/>
              </a:spcBef>
              <a:defRPr sz="1800" b="0" i="0" u="none" strike="noStrike" cap="none" baseline="0">
                <a:solidFill>
                  <a:schemeClr val="lt2"/>
                </a:solidFill>
              </a:defRPr>
            </a:lvl8pPr>
            <a:lvl9pPr marL="0" marR="0" indent="0" algn="l" rtl="0">
              <a:spcBef>
                <a:spcPts val="0"/>
              </a:spcBef>
              <a:defRPr sz="1800" b="0" i="0" u="none" strike="noStrike" cap="none" baseline="0">
                <a:solidFill>
                  <a:schemeClr val="lt2"/>
                </a:solidFill>
              </a:defRPr>
            </a:lvl9pPr>
          </a:lstStyle>
          <a:p>
            <a:endParaRPr/>
          </a:p>
        </p:txBody>
      </p:sp>
      <p:sp>
        <p:nvSpPr>
          <p:cNvPr id="11" name="Shape 11"/>
          <p:cNvSpPr txBox="1">
            <a:spLocks noGrp="1"/>
          </p:cNvSpPr>
          <p:nvPr>
            <p:ph type="body" idx="1"/>
          </p:nvPr>
        </p:nvSpPr>
        <p:spPr>
          <a:xfrm>
            <a:off x="609600" y="1600200"/>
            <a:ext cx="7924799" cy="4525963"/>
          </a:xfrm>
          <a:prstGeom prst="rect">
            <a:avLst/>
          </a:prstGeom>
          <a:noFill/>
          <a:ln>
            <a:noFill/>
          </a:ln>
        </p:spPr>
        <p:txBody>
          <a:bodyPr lIns="91425" tIns="91425" rIns="91425" bIns="91425" anchor="t" anchorCtr="0"/>
          <a:lstStyle>
            <a:lvl1pPr marL="342900" marR="0" indent="-234950" algn="l" rtl="0">
              <a:lnSpc>
                <a:spcPct val="100000"/>
              </a:lnSpc>
              <a:spcBef>
                <a:spcPts val="340"/>
              </a:spcBef>
              <a:spcAft>
                <a:spcPts val="600"/>
              </a:spcAft>
              <a:buClr>
                <a:schemeClr val="lt2"/>
              </a:buClr>
              <a:buFont typeface="Arial"/>
              <a:buChar char="•"/>
              <a:defRPr sz="1700" b="0" i="0" u="none" strike="noStrike" cap="none" baseline="0">
                <a:solidFill>
                  <a:schemeClr val="lt1"/>
                </a:solidFill>
                <a:latin typeface="Arial Narrow"/>
                <a:ea typeface="Arial Narrow"/>
                <a:cs typeface="Arial Narrow"/>
                <a:sym typeface="Arial Narrow"/>
              </a:defRPr>
            </a:lvl1pPr>
            <a:lvl2pPr marL="742950" marR="0" indent="-177800" algn="l" rtl="0">
              <a:lnSpc>
                <a:spcPct val="100000"/>
              </a:lnSpc>
              <a:spcBef>
                <a:spcPts val="340"/>
              </a:spcBef>
              <a:spcAft>
                <a:spcPts val="600"/>
              </a:spcAft>
              <a:buClr>
                <a:schemeClr val="lt2"/>
              </a:buClr>
              <a:buFont typeface="Arial"/>
              <a:buChar char="•"/>
              <a:defRPr sz="1700" b="0" i="0" u="none" strike="noStrike" cap="none" baseline="0">
                <a:solidFill>
                  <a:schemeClr val="lt1"/>
                </a:solidFill>
                <a:latin typeface="Arial Narrow"/>
                <a:ea typeface="Arial Narrow"/>
                <a:cs typeface="Arial Narrow"/>
                <a:sym typeface="Arial Narrow"/>
              </a:defRPr>
            </a:lvl2pPr>
            <a:lvl3pPr marL="1143000" marR="0" indent="-120650" algn="l" rtl="0">
              <a:lnSpc>
                <a:spcPct val="100000"/>
              </a:lnSpc>
              <a:spcBef>
                <a:spcPts val="340"/>
              </a:spcBef>
              <a:spcAft>
                <a:spcPts val="600"/>
              </a:spcAft>
              <a:buClr>
                <a:schemeClr val="lt2"/>
              </a:buClr>
              <a:buFont typeface="Arial"/>
              <a:buChar char="•"/>
              <a:defRPr sz="1700" b="0" i="0" u="none" strike="noStrike" cap="none" baseline="0">
                <a:solidFill>
                  <a:schemeClr val="lt1"/>
                </a:solidFill>
                <a:latin typeface="Arial Narrow"/>
                <a:ea typeface="Arial Narrow"/>
                <a:cs typeface="Arial Narrow"/>
                <a:sym typeface="Arial Narrow"/>
              </a:defRPr>
            </a:lvl3pPr>
            <a:lvl4pPr marL="1600200" marR="0" indent="-120650" algn="l" rtl="0">
              <a:lnSpc>
                <a:spcPct val="100000"/>
              </a:lnSpc>
              <a:spcBef>
                <a:spcPts val="340"/>
              </a:spcBef>
              <a:spcAft>
                <a:spcPts val="600"/>
              </a:spcAft>
              <a:buClr>
                <a:schemeClr val="lt2"/>
              </a:buClr>
              <a:buFont typeface="Arial"/>
              <a:buChar char="•"/>
              <a:defRPr sz="1700" b="0" i="0" u="none" strike="noStrike" cap="none" baseline="0">
                <a:solidFill>
                  <a:schemeClr val="lt1"/>
                </a:solidFill>
                <a:latin typeface="Arial Narrow"/>
                <a:ea typeface="Arial Narrow"/>
                <a:cs typeface="Arial Narrow"/>
                <a:sym typeface="Arial Narrow"/>
              </a:defRPr>
            </a:lvl4pPr>
            <a:lvl5pPr marL="2057400" marR="0" indent="-120650" algn="l" rtl="0">
              <a:lnSpc>
                <a:spcPct val="100000"/>
              </a:lnSpc>
              <a:spcBef>
                <a:spcPts val="340"/>
              </a:spcBef>
              <a:spcAft>
                <a:spcPts val="600"/>
              </a:spcAft>
              <a:buClr>
                <a:schemeClr val="lt2"/>
              </a:buClr>
              <a:buFont typeface="Arial"/>
              <a:buChar char="•"/>
              <a:defRPr sz="1700" b="0" i="0" u="none" strike="noStrike" cap="none" baseline="0">
                <a:solidFill>
                  <a:schemeClr val="lt1"/>
                </a:solidFill>
                <a:latin typeface="Arial Narrow"/>
                <a:ea typeface="Arial Narrow"/>
                <a:cs typeface="Arial Narrow"/>
                <a:sym typeface="Arial Narrow"/>
              </a:defRPr>
            </a:lvl5pPr>
            <a:lvl6pPr marL="2514600" marR="0" indent="-120650" algn="l" rtl="0">
              <a:lnSpc>
                <a:spcPct val="100000"/>
              </a:lnSpc>
              <a:spcBef>
                <a:spcPts val="340"/>
              </a:spcBef>
              <a:spcAft>
                <a:spcPts val="600"/>
              </a:spcAft>
              <a:buClr>
                <a:schemeClr val="lt2"/>
              </a:buClr>
              <a:buFont typeface="Arial"/>
              <a:buChar char="•"/>
              <a:defRPr sz="1700" b="0" i="0" u="none" strike="noStrike" cap="none" baseline="0">
                <a:solidFill>
                  <a:schemeClr val="lt1"/>
                </a:solidFill>
                <a:latin typeface="Arial Narrow"/>
                <a:ea typeface="Arial Narrow"/>
                <a:cs typeface="Arial Narrow"/>
                <a:sym typeface="Arial Narrow"/>
              </a:defRPr>
            </a:lvl6pPr>
            <a:lvl7pPr marL="2971800" marR="0" indent="-120650" algn="l" rtl="0">
              <a:lnSpc>
                <a:spcPct val="100000"/>
              </a:lnSpc>
              <a:spcBef>
                <a:spcPts val="340"/>
              </a:spcBef>
              <a:spcAft>
                <a:spcPts val="600"/>
              </a:spcAft>
              <a:buClr>
                <a:schemeClr val="lt2"/>
              </a:buClr>
              <a:buFont typeface="Arial"/>
              <a:buChar char="•"/>
              <a:defRPr sz="1700" b="0" i="0" u="none" strike="noStrike" cap="none" baseline="0">
                <a:solidFill>
                  <a:schemeClr val="lt1"/>
                </a:solidFill>
                <a:latin typeface="Arial Narrow"/>
                <a:ea typeface="Arial Narrow"/>
                <a:cs typeface="Arial Narrow"/>
                <a:sym typeface="Arial Narrow"/>
              </a:defRPr>
            </a:lvl7pPr>
            <a:lvl8pPr marL="3429000" marR="0" indent="-120650" algn="l" rtl="0">
              <a:lnSpc>
                <a:spcPct val="100000"/>
              </a:lnSpc>
              <a:spcBef>
                <a:spcPts val="340"/>
              </a:spcBef>
              <a:spcAft>
                <a:spcPts val="600"/>
              </a:spcAft>
              <a:buClr>
                <a:schemeClr val="lt2"/>
              </a:buClr>
              <a:buFont typeface="Arial"/>
              <a:buChar char="•"/>
              <a:defRPr sz="1700" b="0" i="0" u="none" strike="noStrike" cap="none" baseline="0">
                <a:solidFill>
                  <a:schemeClr val="lt1"/>
                </a:solidFill>
                <a:latin typeface="Arial Narrow"/>
                <a:ea typeface="Arial Narrow"/>
                <a:cs typeface="Arial Narrow"/>
                <a:sym typeface="Arial Narrow"/>
              </a:defRPr>
            </a:lvl8pPr>
            <a:lvl9pPr marL="3886200" marR="0" indent="-120650" algn="l" rtl="0">
              <a:lnSpc>
                <a:spcPct val="100000"/>
              </a:lnSpc>
              <a:spcBef>
                <a:spcPts val="340"/>
              </a:spcBef>
              <a:spcAft>
                <a:spcPts val="600"/>
              </a:spcAft>
              <a:buClr>
                <a:schemeClr val="lt2"/>
              </a:buClr>
              <a:buFont typeface="Arial"/>
              <a:buChar char="•"/>
              <a:defRPr sz="1700" b="0" i="0" u="none" strike="noStrike" cap="none" baseline="0">
                <a:solidFill>
                  <a:schemeClr val="lt1"/>
                </a:solidFill>
                <a:latin typeface="Arial Narrow"/>
                <a:ea typeface="Arial Narrow"/>
                <a:cs typeface="Arial Narrow"/>
                <a:sym typeface="Arial Narrow"/>
              </a:defRPr>
            </a:lvl9pPr>
          </a:lstStyle>
          <a:p>
            <a:endParaRPr/>
          </a:p>
        </p:txBody>
      </p:sp>
      <p:sp>
        <p:nvSpPr>
          <p:cNvPr id="12" name="Shape 12"/>
          <p:cNvSpPr txBox="1">
            <a:spLocks noGrp="1"/>
          </p:cNvSpPr>
          <p:nvPr>
            <p:ph type="dt" idx="10"/>
          </p:nvPr>
        </p:nvSpPr>
        <p:spPr>
          <a:xfrm>
            <a:off x="5715000" y="6356350"/>
            <a:ext cx="1524000" cy="365125"/>
          </a:xfrm>
          <a:prstGeom prst="rect">
            <a:avLst/>
          </a:prstGeom>
          <a:noFill/>
          <a:ln>
            <a:noFill/>
          </a:ln>
        </p:spPr>
        <p:txBody>
          <a:bodyPr lIns="91425" tIns="91425" rIns="91425" bIns="91425" anchor="ctr" anchorCtr="0"/>
          <a:lstStyle>
            <a:lvl1pPr marL="0" marR="0" indent="0" algn="r"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609600" y="6356350"/>
            <a:ext cx="2895600" cy="365125"/>
          </a:xfrm>
          <a:prstGeom prst="rect">
            <a:avLst/>
          </a:prstGeom>
          <a:noFill/>
          <a:ln>
            <a:noFill/>
          </a:ln>
        </p:spPr>
        <p:txBody>
          <a:bodyPr lIns="91425" tIns="91425" rIns="91425" bIns="91425" anchor="ctr" anchorCtr="0"/>
          <a:lstStyle>
            <a:lvl1pPr marL="0" marR="0" indent="0" algn="l" rtl="0">
              <a:spcBef>
                <a:spcPts val="0"/>
              </a:spcBef>
              <a:spcAft>
                <a:spcPts val="0"/>
              </a:spcAft>
              <a:defRPr sz="1000" b="0" i="0" u="none" strike="noStrike" cap="none" baseline="0">
                <a:solidFill>
                  <a:schemeClr val="lt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lt1"/>
                </a:solidFill>
                <a:latin typeface="Arial"/>
                <a:ea typeface="Arial"/>
                <a:cs typeface="Arial"/>
                <a:sym typeface="Arial"/>
              </a:defRPr>
            </a:lvl2pPr>
            <a:lvl3pPr marL="914400" marR="0" indent="0" algn="l" rtl="0">
              <a:spcBef>
                <a:spcPts val="0"/>
              </a:spcBef>
              <a:spcAft>
                <a:spcPts val="0"/>
              </a:spcAft>
              <a:defRPr sz="1800" b="0" i="0" u="none" strike="noStrike" cap="none" baseline="0">
                <a:solidFill>
                  <a:schemeClr val="lt1"/>
                </a:solidFill>
                <a:latin typeface="Arial"/>
                <a:ea typeface="Arial"/>
                <a:cs typeface="Arial"/>
                <a:sym typeface="Arial"/>
              </a:defRPr>
            </a:lvl3pPr>
            <a:lvl4pPr marL="1371600" marR="0" indent="0" algn="l" rtl="0">
              <a:spcBef>
                <a:spcPts val="0"/>
              </a:spcBef>
              <a:spcAft>
                <a:spcPts val="0"/>
              </a:spcAft>
              <a:defRPr sz="1800" b="0" i="0" u="none" strike="noStrike" cap="none" baseline="0">
                <a:solidFill>
                  <a:schemeClr val="lt1"/>
                </a:solidFill>
                <a:latin typeface="Arial"/>
                <a:ea typeface="Arial"/>
                <a:cs typeface="Arial"/>
                <a:sym typeface="Arial"/>
              </a:defRPr>
            </a:lvl4pPr>
            <a:lvl5pPr marL="1828800" marR="0" indent="0" algn="l" rtl="0">
              <a:spcBef>
                <a:spcPts val="0"/>
              </a:spcBef>
              <a:spcAft>
                <a:spcPts val="0"/>
              </a:spcAft>
              <a:defRPr sz="1800" b="0" i="0" u="none" strike="noStrike" cap="none" baseline="0">
                <a:solidFill>
                  <a:schemeClr val="lt1"/>
                </a:solidFill>
                <a:latin typeface="Arial"/>
                <a:ea typeface="Arial"/>
                <a:cs typeface="Arial"/>
                <a:sym typeface="Arial"/>
              </a:defRPr>
            </a:lvl5pPr>
            <a:lvl6pPr marL="2286000" marR="0" indent="0" algn="l" rtl="0">
              <a:spcBef>
                <a:spcPts val="0"/>
              </a:spcBef>
              <a:defRPr sz="1800" b="0" i="0" u="none" strike="noStrike" cap="none" baseline="0">
                <a:solidFill>
                  <a:schemeClr val="lt1"/>
                </a:solidFill>
                <a:latin typeface="Arial"/>
                <a:ea typeface="Arial"/>
                <a:cs typeface="Arial"/>
                <a:sym typeface="Arial"/>
              </a:defRPr>
            </a:lvl6pPr>
            <a:lvl7pPr marL="2743200" marR="0" indent="0" algn="l" rtl="0">
              <a:spcBef>
                <a:spcPts val="0"/>
              </a:spcBef>
              <a:defRPr sz="1800" b="0" i="0" u="none" strike="noStrike" cap="none" baseline="0">
                <a:solidFill>
                  <a:schemeClr val="lt1"/>
                </a:solidFill>
                <a:latin typeface="Arial"/>
                <a:ea typeface="Arial"/>
                <a:cs typeface="Arial"/>
                <a:sym typeface="Arial"/>
              </a:defRPr>
            </a:lvl7pPr>
            <a:lvl8pPr marL="3200400" marR="0" indent="0" algn="l" rtl="0">
              <a:spcBef>
                <a:spcPts val="0"/>
              </a:spcBef>
              <a:defRPr sz="1800" b="0" i="0" u="none" strike="noStrike" cap="none" baseline="0">
                <a:solidFill>
                  <a:schemeClr val="lt1"/>
                </a:solidFill>
                <a:latin typeface="Arial"/>
                <a:ea typeface="Arial"/>
                <a:cs typeface="Arial"/>
                <a:sym typeface="Arial"/>
              </a:defRPr>
            </a:lvl8pPr>
            <a:lvl9pPr marL="3657600" marR="0" indent="0" algn="l" rtl="0">
              <a:spcBef>
                <a:spcPts val="0"/>
              </a:spcBef>
              <a:defRPr sz="1800" b="0" i="0" u="none" strike="noStrike" cap="none" baseline="0">
                <a:solidFill>
                  <a:schemeClr val="lt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7543800" y="6356350"/>
            <a:ext cx="990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100" b="0" i="0" u="none" strike="noStrike" cap="none" baseline="0">
                <a:solidFill>
                  <a:schemeClr val="lt1"/>
                </a:solidFill>
                <a:latin typeface="Arial"/>
                <a:ea typeface="Arial"/>
                <a:cs typeface="Arial"/>
                <a:sym typeface="Arial"/>
              </a:rPr>
              <a:t>‹#›</a:t>
            </a:fld>
            <a:endParaRPr lang="en-US" sz="1100" b="0" i="0" u="none" strike="noStrike" cap="none" baseline="0">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Shape 116"/>
          <p:cNvPicPr preferRelativeResize="0"/>
          <p:nvPr/>
        </p:nvPicPr>
        <p:blipFill rotWithShape="1">
          <a:blip r:embed="rId3">
            <a:alphaModFix/>
          </a:blip>
          <a:srcRect/>
          <a:stretch/>
        </p:blipFill>
        <p:spPr>
          <a:xfrm>
            <a:off x="-1156604" y="0"/>
            <a:ext cx="10294916" cy="6858000"/>
          </a:xfrm>
          <a:prstGeom prst="rect">
            <a:avLst/>
          </a:prstGeom>
          <a:noFill/>
          <a:ln>
            <a:noFill/>
          </a:ln>
        </p:spPr>
      </p:pic>
      <p:sp>
        <p:nvSpPr>
          <p:cNvPr id="117" name="Shape 117"/>
          <p:cNvSpPr txBox="1">
            <a:spLocks noGrp="1"/>
          </p:cNvSpPr>
          <p:nvPr>
            <p:ph type="title"/>
          </p:nvPr>
        </p:nvSpPr>
        <p:spPr>
          <a:xfrm>
            <a:off x="0" y="685800"/>
            <a:ext cx="9144000" cy="1371599"/>
          </a:xfrm>
          <a:prstGeom prst="rect">
            <a:avLst/>
          </a:prstGeom>
          <a:noFill/>
          <a:ln>
            <a:noFill/>
          </a:ln>
        </p:spPr>
        <p:txBody>
          <a:bodyPr lIns="91425" tIns="45700" rIns="91425" bIns="45700" anchor="b" anchorCtr="0">
            <a:noAutofit/>
          </a:bodyPr>
          <a:lstStyle/>
          <a:p>
            <a:pPr marL="0" marR="0" lvl="0" indent="0" algn="ctr" rtl="0">
              <a:spcBef>
                <a:spcPts val="0"/>
              </a:spcBef>
              <a:buClr>
                <a:schemeClr val="dk1"/>
              </a:buClr>
              <a:buSzPct val="25000"/>
              <a:buFont typeface="Rokkitt"/>
              <a:buNone/>
            </a:pPr>
            <a:r>
              <a:rPr lang="en-US" sz="3600" b="1" i="0" u="none" strike="noStrike" cap="none" baseline="0">
                <a:solidFill>
                  <a:schemeClr val="dk1"/>
                </a:solidFill>
                <a:latin typeface="Rokkitt"/>
                <a:ea typeface="Rokkitt"/>
                <a:cs typeface="Rokkitt"/>
                <a:sym typeface="Rokkitt"/>
              </a:rPr>
              <a:t>VISITING</a:t>
            </a:r>
            <a:br>
              <a:rPr lang="en-US" sz="3600" b="1" i="0" u="none" strike="noStrike" cap="none" baseline="0">
                <a:solidFill>
                  <a:schemeClr val="dk1"/>
                </a:solidFill>
                <a:latin typeface="Rokkitt"/>
                <a:ea typeface="Rokkitt"/>
                <a:cs typeface="Rokkitt"/>
                <a:sym typeface="Rokkitt"/>
              </a:rPr>
            </a:br>
            <a:r>
              <a:rPr lang="en-US" sz="3600" b="1" i="0" u="none" strike="noStrike" cap="none" baseline="0">
                <a:solidFill>
                  <a:schemeClr val="dk1"/>
                </a:solidFill>
                <a:latin typeface="Rokkitt"/>
                <a:ea typeface="Rokkitt"/>
                <a:cs typeface="Rokkitt"/>
                <a:sym typeface="Rokkitt"/>
              </a:rPr>
              <a:t>LAKE MEAD NATIONAL RECREATION AREA</a:t>
            </a:r>
          </a:p>
        </p:txBody>
      </p:sp>
      <p:pic>
        <p:nvPicPr>
          <p:cNvPr id="118" name="Shape 118"/>
          <p:cNvPicPr preferRelativeResize="0">
            <a:picLocks noGrp="1"/>
          </p:cNvPicPr>
          <p:nvPr>
            <p:ph type="body" idx="1"/>
          </p:nvPr>
        </p:nvPicPr>
        <p:blipFill rotWithShape="1">
          <a:blip r:embed="rId4">
            <a:alphaModFix/>
          </a:blip>
          <a:srcRect/>
          <a:stretch/>
        </p:blipFill>
        <p:spPr>
          <a:xfrm>
            <a:off x="7391400" y="4343400"/>
            <a:ext cx="1303728" cy="1697162"/>
          </a:xfrm>
          <a:prstGeom prst="rect">
            <a:avLst/>
          </a:prstGeom>
          <a:noFill/>
          <a:ln>
            <a:noFill/>
          </a:ln>
        </p:spPr>
      </p:pic>
    </p:spTree>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Shape 198"/>
          <p:cNvPicPr preferRelativeResize="0"/>
          <p:nvPr/>
        </p:nvPicPr>
        <p:blipFill rotWithShape="1">
          <a:blip r:embed="rId3">
            <a:alphaModFix/>
          </a:blip>
          <a:srcRect/>
          <a:stretch/>
        </p:blipFill>
        <p:spPr>
          <a:xfrm>
            <a:off x="0" y="-166283"/>
            <a:ext cx="9372600" cy="7029449"/>
          </a:xfrm>
          <a:prstGeom prst="rect">
            <a:avLst/>
          </a:prstGeom>
          <a:noFill/>
          <a:ln>
            <a:noFill/>
          </a:ln>
        </p:spPr>
      </p:pic>
    </p:spTree>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609600" y="274637"/>
            <a:ext cx="7924799"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Font typeface="Arial Narrow"/>
              <a:buNone/>
            </a:pPr>
            <a:endParaRPr sz="3000" b="0" i="0" u="none" strike="noStrike" cap="none" baseline="0">
              <a:solidFill>
                <a:schemeClr val="lt1"/>
              </a:solidFill>
              <a:latin typeface="Arial Narrow"/>
              <a:ea typeface="Arial Narrow"/>
              <a:cs typeface="Arial Narrow"/>
              <a:sym typeface="Arial Narrow"/>
            </a:endParaRPr>
          </a:p>
        </p:txBody>
      </p:sp>
      <p:sp>
        <p:nvSpPr>
          <p:cNvPr id="204" name="Shape 204"/>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234950" algn="l" rtl="0">
              <a:lnSpc>
                <a:spcPct val="100000"/>
              </a:lnSpc>
              <a:spcBef>
                <a:spcPts val="0"/>
              </a:spcBef>
              <a:spcAft>
                <a:spcPts val="600"/>
              </a:spcAft>
              <a:buClr>
                <a:schemeClr val="lt2"/>
              </a:buClr>
              <a:buFont typeface="Arial"/>
              <a:buNone/>
            </a:pPr>
            <a:endParaRPr sz="1700" b="0" i="0" u="none" strike="noStrike" cap="none" baseline="0">
              <a:solidFill>
                <a:schemeClr val="lt1"/>
              </a:solidFill>
              <a:latin typeface="Arial Narrow"/>
              <a:ea typeface="Arial Narrow"/>
              <a:cs typeface="Arial Narrow"/>
              <a:sym typeface="Arial Narrow"/>
            </a:endParaRPr>
          </a:p>
        </p:txBody>
      </p:sp>
      <p:pic>
        <p:nvPicPr>
          <p:cNvPr id="205" name="Shape 205"/>
          <p:cNvPicPr preferRelativeResize="0"/>
          <p:nvPr/>
        </p:nvPicPr>
        <p:blipFill rotWithShape="1">
          <a:blip r:embed="rId3">
            <a:alphaModFix/>
          </a:blip>
          <a:srcRect/>
          <a:stretch/>
        </p:blipFill>
        <p:spPr>
          <a:xfrm>
            <a:off x="-1198562" y="-898525"/>
            <a:ext cx="11541126" cy="8656637"/>
          </a:xfrm>
          <a:prstGeom prst="rect">
            <a:avLst/>
          </a:prstGeom>
          <a:noFill/>
          <a:ln>
            <a:noFill/>
          </a:ln>
        </p:spPr>
      </p:pic>
    </p:spTree>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Shape 211"/>
          <p:cNvPicPr preferRelativeResize="0"/>
          <p:nvPr/>
        </p:nvPicPr>
        <p:blipFill rotWithShape="1">
          <a:blip r:embed="rId3">
            <a:alphaModFix/>
          </a:blip>
          <a:srcRect/>
          <a:stretch/>
        </p:blipFill>
        <p:spPr>
          <a:xfrm>
            <a:off x="3200400" y="3511873"/>
            <a:ext cx="3766288" cy="2965125"/>
          </a:xfrm>
          <a:prstGeom prst="rect">
            <a:avLst/>
          </a:prstGeom>
          <a:noFill/>
          <a:ln>
            <a:noFill/>
          </a:ln>
        </p:spPr>
      </p:pic>
      <p:pic>
        <p:nvPicPr>
          <p:cNvPr id="212" name="Shape 212"/>
          <p:cNvPicPr preferRelativeResize="0"/>
          <p:nvPr/>
        </p:nvPicPr>
        <p:blipFill rotWithShape="1">
          <a:blip r:embed="rId4">
            <a:alphaModFix/>
          </a:blip>
          <a:srcRect/>
          <a:stretch/>
        </p:blipFill>
        <p:spPr>
          <a:xfrm>
            <a:off x="1819275" y="4495800"/>
            <a:ext cx="1838325" cy="1688418"/>
          </a:xfrm>
          <a:prstGeom prst="rect">
            <a:avLst/>
          </a:prstGeom>
          <a:noFill/>
          <a:ln>
            <a:noFill/>
          </a:ln>
        </p:spPr>
      </p:pic>
      <p:pic>
        <p:nvPicPr>
          <p:cNvPr id="213" name="Shape 213"/>
          <p:cNvPicPr preferRelativeResize="0"/>
          <p:nvPr/>
        </p:nvPicPr>
        <p:blipFill rotWithShape="1">
          <a:blip r:embed="rId5">
            <a:alphaModFix/>
          </a:blip>
          <a:srcRect/>
          <a:stretch/>
        </p:blipFill>
        <p:spPr>
          <a:xfrm>
            <a:off x="38100" y="4929187"/>
            <a:ext cx="2552699" cy="2005012"/>
          </a:xfrm>
          <a:prstGeom prst="rect">
            <a:avLst/>
          </a:prstGeom>
          <a:noFill/>
          <a:ln>
            <a:noFill/>
          </a:ln>
        </p:spPr>
      </p:pic>
      <p:sp>
        <p:nvSpPr>
          <p:cNvPr id="214" name="Shape 214"/>
          <p:cNvSpPr txBox="1">
            <a:spLocks noGrp="1"/>
          </p:cNvSpPr>
          <p:nvPr>
            <p:ph type="title"/>
          </p:nvPr>
        </p:nvSpPr>
        <p:spPr>
          <a:xfrm>
            <a:off x="457200" y="274637"/>
            <a:ext cx="8229600" cy="715962"/>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kkitt"/>
              <a:buNone/>
            </a:pPr>
            <a:r>
              <a:rPr lang="en-US" sz="3000" b="1" i="0" u="none" strike="noStrike" cap="none" baseline="0">
                <a:solidFill>
                  <a:schemeClr val="lt1"/>
                </a:solidFill>
                <a:latin typeface="Rokkitt"/>
                <a:ea typeface="Rokkitt"/>
                <a:cs typeface="Rokkitt"/>
                <a:sym typeface="Rokkitt"/>
              </a:rPr>
              <a:t>WHAT SHOULD I BRING?</a:t>
            </a:r>
          </a:p>
        </p:txBody>
      </p:sp>
      <p:sp>
        <p:nvSpPr>
          <p:cNvPr id="215" name="Shape 215"/>
          <p:cNvSpPr txBox="1">
            <a:spLocks noGrp="1"/>
          </p:cNvSpPr>
          <p:nvPr>
            <p:ph type="body" idx="1"/>
          </p:nvPr>
        </p:nvSpPr>
        <p:spPr>
          <a:xfrm>
            <a:off x="381000" y="1447800"/>
            <a:ext cx="3962399" cy="3200399"/>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lt2"/>
              </a:buClr>
              <a:buFont typeface="Arial"/>
              <a:buNone/>
            </a:pPr>
            <a:endParaRPr sz="2590" b="1" i="0" u="none" strike="noStrike" cap="none" baseline="0">
              <a:solidFill>
                <a:schemeClr val="lt1"/>
              </a:solidFill>
              <a:latin typeface="Rokkitt"/>
              <a:ea typeface="Rokkitt"/>
              <a:cs typeface="Rokkitt"/>
              <a:sym typeface="Rokkitt"/>
            </a:endParaRPr>
          </a:p>
          <a:p>
            <a:pPr marL="342900" marR="0" lvl="0" indent="-342900" algn="l" rtl="0">
              <a:lnSpc>
                <a:spcPct val="80000"/>
              </a:lnSpc>
              <a:spcBef>
                <a:spcPts val="1118"/>
              </a:spcBef>
              <a:spcAft>
                <a:spcPts val="0"/>
              </a:spcAft>
              <a:buClr>
                <a:schemeClr val="lt1"/>
              </a:buClr>
              <a:buSzPct val="99615"/>
              <a:buFont typeface="Arial"/>
              <a:buChar char="•"/>
            </a:pPr>
            <a:r>
              <a:rPr lang="en-US" sz="2590" b="1" i="0" u="none" strike="noStrike" cap="none" baseline="0">
                <a:solidFill>
                  <a:schemeClr val="lt1"/>
                </a:solidFill>
                <a:latin typeface="Rokkitt"/>
                <a:ea typeface="Rokkitt"/>
                <a:cs typeface="Rokkitt"/>
                <a:sym typeface="Rokkitt"/>
              </a:rPr>
              <a:t>Water Bottle</a:t>
            </a:r>
          </a:p>
          <a:p>
            <a:pPr marL="342900" marR="0" lvl="0" indent="-342900" algn="l" rtl="0">
              <a:lnSpc>
                <a:spcPct val="80000"/>
              </a:lnSpc>
              <a:spcBef>
                <a:spcPts val="1118"/>
              </a:spcBef>
              <a:spcAft>
                <a:spcPts val="0"/>
              </a:spcAft>
              <a:buClr>
                <a:schemeClr val="lt1"/>
              </a:buClr>
              <a:buSzPct val="99615"/>
              <a:buFont typeface="Arial"/>
              <a:buChar char="•"/>
            </a:pPr>
            <a:r>
              <a:rPr lang="en-US" sz="2590" b="1" i="0" u="none" strike="noStrike" cap="none" baseline="0">
                <a:solidFill>
                  <a:schemeClr val="lt1"/>
                </a:solidFill>
                <a:latin typeface="Rokkitt"/>
                <a:ea typeface="Rokkitt"/>
                <a:cs typeface="Rokkitt"/>
                <a:sym typeface="Rokkitt"/>
              </a:rPr>
              <a:t>Good walking shoes</a:t>
            </a:r>
          </a:p>
          <a:p>
            <a:pPr marL="342900" marR="0" lvl="0" indent="-342900" algn="l" rtl="0">
              <a:lnSpc>
                <a:spcPct val="80000"/>
              </a:lnSpc>
              <a:spcBef>
                <a:spcPts val="1118"/>
              </a:spcBef>
              <a:spcAft>
                <a:spcPts val="0"/>
              </a:spcAft>
              <a:buClr>
                <a:schemeClr val="lt1"/>
              </a:buClr>
              <a:buSzPct val="99615"/>
              <a:buFont typeface="Arial"/>
              <a:buChar char="•"/>
            </a:pPr>
            <a:r>
              <a:rPr lang="en-US" sz="2590" b="1" i="0" u="none" strike="noStrike" cap="none" baseline="0">
                <a:solidFill>
                  <a:schemeClr val="lt1"/>
                </a:solidFill>
                <a:latin typeface="Rokkitt"/>
                <a:ea typeface="Rokkitt"/>
                <a:cs typeface="Rokkitt"/>
                <a:sym typeface="Rokkitt"/>
              </a:rPr>
              <a:t>Sunscreen</a:t>
            </a:r>
          </a:p>
          <a:p>
            <a:pPr marL="342900" marR="0" lvl="0" indent="-342900" algn="l" rtl="0">
              <a:lnSpc>
                <a:spcPct val="80000"/>
              </a:lnSpc>
              <a:spcBef>
                <a:spcPts val="1118"/>
              </a:spcBef>
              <a:spcAft>
                <a:spcPts val="0"/>
              </a:spcAft>
              <a:buClr>
                <a:schemeClr val="lt1"/>
              </a:buClr>
              <a:buSzPct val="99615"/>
              <a:buFont typeface="Arial"/>
              <a:buChar char="•"/>
            </a:pPr>
            <a:r>
              <a:rPr lang="en-US" sz="2590" b="1" i="0" u="none" strike="noStrike" cap="none" baseline="0">
                <a:solidFill>
                  <a:schemeClr val="lt1"/>
                </a:solidFill>
                <a:latin typeface="Rokkitt"/>
                <a:ea typeface="Rokkitt"/>
                <a:cs typeface="Rokkitt"/>
                <a:sym typeface="Rokkitt"/>
              </a:rPr>
              <a:t>Snack </a:t>
            </a:r>
          </a:p>
          <a:p>
            <a:pPr marL="342900" marR="0" lvl="0" indent="-342900" algn="l" rtl="0">
              <a:lnSpc>
                <a:spcPct val="80000"/>
              </a:lnSpc>
              <a:spcBef>
                <a:spcPts val="1118"/>
              </a:spcBef>
              <a:spcAft>
                <a:spcPts val="600"/>
              </a:spcAft>
              <a:buClr>
                <a:schemeClr val="lt1"/>
              </a:buClr>
              <a:buSzPct val="99615"/>
              <a:buFont typeface="Arial"/>
              <a:buChar char="•"/>
            </a:pPr>
            <a:r>
              <a:rPr lang="en-US" sz="2590" b="1" i="0" u="none" strike="noStrike" cap="none" baseline="0">
                <a:solidFill>
                  <a:schemeClr val="lt1"/>
                </a:solidFill>
                <a:latin typeface="Rokkitt"/>
                <a:ea typeface="Rokkitt"/>
                <a:cs typeface="Rokkitt"/>
                <a:sym typeface="Rokkitt"/>
              </a:rPr>
              <a:t>Hat</a:t>
            </a:r>
          </a:p>
        </p:txBody>
      </p:sp>
      <p:sp>
        <p:nvSpPr>
          <p:cNvPr id="216" name="Shape 216"/>
          <p:cNvSpPr txBox="1"/>
          <p:nvPr/>
        </p:nvSpPr>
        <p:spPr>
          <a:xfrm>
            <a:off x="457200" y="1295400"/>
            <a:ext cx="6476999"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lt1"/>
              </a:buClr>
              <a:buSzPct val="100000"/>
              <a:buFont typeface="Arial"/>
              <a:buChar char="•"/>
            </a:pPr>
            <a:r>
              <a:rPr lang="en-US" sz="2800" b="1" i="0" u="none" strike="noStrike" cap="none" baseline="0">
                <a:solidFill>
                  <a:schemeClr val="lt1"/>
                </a:solidFill>
                <a:latin typeface="Rokkitt"/>
                <a:ea typeface="Rokkitt"/>
                <a:cs typeface="Rokkitt"/>
                <a:sym typeface="Rokkitt"/>
              </a:rPr>
              <a:t>  </a:t>
            </a:r>
            <a:r>
              <a:rPr lang="en-US" sz="2600" b="1" i="0" u="none" strike="noStrike" cap="none" baseline="0">
                <a:solidFill>
                  <a:schemeClr val="lt1"/>
                </a:solidFill>
                <a:latin typeface="Rokkitt"/>
                <a:ea typeface="Rokkitt"/>
                <a:cs typeface="Rokkitt"/>
                <a:sym typeface="Rokkitt"/>
              </a:rPr>
              <a:t>Backpack, pencil, notebook</a:t>
            </a:r>
          </a:p>
        </p:txBody>
      </p:sp>
      <p:pic>
        <p:nvPicPr>
          <p:cNvPr id="217" name="Shape 217"/>
          <p:cNvPicPr preferRelativeResize="0"/>
          <p:nvPr/>
        </p:nvPicPr>
        <p:blipFill rotWithShape="1">
          <a:blip r:embed="rId6">
            <a:alphaModFix/>
          </a:blip>
          <a:srcRect/>
          <a:stretch/>
        </p:blipFill>
        <p:spPr>
          <a:xfrm>
            <a:off x="7848600" y="4770289"/>
            <a:ext cx="1194635" cy="1935310"/>
          </a:xfrm>
          <a:prstGeom prst="rect">
            <a:avLst/>
          </a:prstGeom>
          <a:noFill/>
          <a:ln>
            <a:noFill/>
          </a:ln>
        </p:spPr>
      </p:pic>
      <p:pic>
        <p:nvPicPr>
          <p:cNvPr id="218" name="Shape 218"/>
          <p:cNvPicPr preferRelativeResize="0"/>
          <p:nvPr/>
        </p:nvPicPr>
        <p:blipFill rotWithShape="1">
          <a:blip r:embed="rId7">
            <a:alphaModFix/>
          </a:blip>
          <a:srcRect/>
          <a:stretch/>
        </p:blipFill>
        <p:spPr>
          <a:xfrm rot="-2682237">
            <a:off x="6434805" y="4471841"/>
            <a:ext cx="1779396" cy="1858685"/>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50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3"/>
                                        </p:tgtEl>
                                        <p:attrNameLst>
                                          <p:attrName>style.visibility</p:attrName>
                                        </p:attrNameLst>
                                      </p:cBhvr>
                                      <p:to>
                                        <p:strVal val="visible"/>
                                      </p:to>
                                    </p:set>
                                    <p:animEffect transition="in" filter="fade">
                                      <p:cBhvr>
                                        <p:cTn id="12" dur="500"/>
                                        <p:tgtEl>
                                          <p:spTgt spid="2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7"/>
                                        </p:tgtEl>
                                        <p:attrNameLst>
                                          <p:attrName>style.visibility</p:attrName>
                                        </p:attrNameLst>
                                      </p:cBhvr>
                                      <p:to>
                                        <p:strVal val="visible"/>
                                      </p:to>
                                    </p:set>
                                    <p:animEffect transition="in" filter="fade">
                                      <p:cBhvr>
                                        <p:cTn id="17" dur="500"/>
                                        <p:tgtEl>
                                          <p:spTgt spid="2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8"/>
                                        </p:tgtEl>
                                        <p:attrNameLst>
                                          <p:attrName>style.visibility</p:attrName>
                                        </p:attrNameLst>
                                      </p:cBhvr>
                                      <p:to>
                                        <p:strVal val="visible"/>
                                      </p:to>
                                    </p:set>
                                    <p:animEffect transition="in" filter="fade">
                                      <p:cBhvr>
                                        <p:cTn id="22" dur="500"/>
                                        <p:tgtEl>
                                          <p:spTgt spid="2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2"/>
                                        </p:tgtEl>
                                        <p:attrNameLst>
                                          <p:attrName>style.visibility</p:attrName>
                                        </p:attrNameLst>
                                      </p:cBhvr>
                                      <p:to>
                                        <p:strVal val="visible"/>
                                      </p:to>
                                    </p:set>
                                    <p:animEffect transition="in" filter="fade">
                                      <p:cBhvr>
                                        <p:cTn id="27"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Shape 223"/>
          <p:cNvPicPr preferRelativeResize="0"/>
          <p:nvPr/>
        </p:nvPicPr>
        <p:blipFill rotWithShape="1">
          <a:blip r:embed="rId3">
            <a:alphaModFix/>
          </a:blip>
          <a:srcRect/>
          <a:stretch/>
        </p:blipFill>
        <p:spPr>
          <a:xfrm>
            <a:off x="967233" y="1462029"/>
            <a:ext cx="2952750" cy="1964921"/>
          </a:xfrm>
          <a:prstGeom prst="rect">
            <a:avLst/>
          </a:prstGeom>
          <a:noFill/>
          <a:ln>
            <a:noFill/>
          </a:ln>
        </p:spPr>
      </p:pic>
      <p:pic>
        <p:nvPicPr>
          <p:cNvPr id="224" name="Shape 224"/>
          <p:cNvPicPr preferRelativeResize="0"/>
          <p:nvPr/>
        </p:nvPicPr>
        <p:blipFill rotWithShape="1">
          <a:blip r:embed="rId4">
            <a:alphaModFix/>
          </a:blip>
          <a:srcRect/>
          <a:stretch/>
        </p:blipFill>
        <p:spPr>
          <a:xfrm>
            <a:off x="1219200" y="3980326"/>
            <a:ext cx="2448818" cy="2559799"/>
          </a:xfrm>
          <a:prstGeom prst="rect">
            <a:avLst/>
          </a:prstGeom>
          <a:noFill/>
          <a:ln>
            <a:noFill/>
          </a:ln>
        </p:spPr>
      </p:pic>
      <p:pic>
        <p:nvPicPr>
          <p:cNvPr id="225" name="Shape 225"/>
          <p:cNvPicPr preferRelativeResize="0"/>
          <p:nvPr/>
        </p:nvPicPr>
        <p:blipFill rotWithShape="1">
          <a:blip r:embed="rId5">
            <a:alphaModFix/>
          </a:blip>
          <a:srcRect/>
          <a:stretch/>
        </p:blipFill>
        <p:spPr>
          <a:xfrm>
            <a:off x="4575376" y="4086683"/>
            <a:ext cx="3703490" cy="2347087"/>
          </a:xfrm>
          <a:prstGeom prst="rect">
            <a:avLst/>
          </a:prstGeom>
          <a:noFill/>
          <a:ln>
            <a:noFill/>
          </a:ln>
        </p:spPr>
      </p:pic>
      <p:sp>
        <p:nvSpPr>
          <p:cNvPr id="226" name="Shape 226"/>
          <p:cNvSpPr/>
          <p:nvPr/>
        </p:nvSpPr>
        <p:spPr>
          <a:xfrm>
            <a:off x="1029290" y="334121"/>
            <a:ext cx="2702664" cy="92332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5400" b="1" i="0" u="none" strike="noStrike" cap="none" baseline="0">
                <a:solidFill>
                  <a:schemeClr val="lt1"/>
                </a:solidFill>
                <a:latin typeface="Rokkitt"/>
                <a:ea typeface="Rokkitt"/>
                <a:cs typeface="Rokkitt"/>
                <a:sym typeface="Rokkitt"/>
              </a:rPr>
              <a:t>Safety</a:t>
            </a:r>
          </a:p>
        </p:txBody>
      </p:sp>
      <p:pic>
        <p:nvPicPr>
          <p:cNvPr id="227" name="Shape 227"/>
          <p:cNvPicPr preferRelativeResize="0"/>
          <p:nvPr/>
        </p:nvPicPr>
        <p:blipFill rotWithShape="1">
          <a:blip r:embed="rId6">
            <a:alphaModFix/>
          </a:blip>
          <a:srcRect/>
          <a:stretch/>
        </p:blipFill>
        <p:spPr>
          <a:xfrm>
            <a:off x="5377835" y="1101403"/>
            <a:ext cx="2098573" cy="2686174"/>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1822"/>
                                        <p:tgtEl>
                                          <p:spTgt spid="2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4"/>
                                        </p:tgtEl>
                                        <p:attrNameLst>
                                          <p:attrName>style.visibility</p:attrName>
                                        </p:attrNameLst>
                                      </p:cBhvr>
                                      <p:to>
                                        <p:strVal val="visible"/>
                                      </p:to>
                                    </p:set>
                                    <p:animEffect transition="in" filter="fade">
                                      <p:cBhvr>
                                        <p:cTn id="12" dur="1822"/>
                                        <p:tgtEl>
                                          <p:spTgt spid="2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3"/>
                                        </p:tgtEl>
                                        <p:attrNameLst>
                                          <p:attrName>style.visibility</p:attrName>
                                        </p:attrNameLst>
                                      </p:cBhvr>
                                      <p:to>
                                        <p:strVal val="visible"/>
                                      </p:to>
                                    </p:set>
                                    <p:animEffect transition="in" filter="fade">
                                      <p:cBhvr>
                                        <p:cTn id="17" dur="1822"/>
                                        <p:tgtEl>
                                          <p:spTgt spid="2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
                                        </p:tgtEl>
                                        <p:attrNameLst>
                                          <p:attrName>style.visibility</p:attrName>
                                        </p:attrNameLst>
                                      </p:cBhvr>
                                      <p:to>
                                        <p:strVal val="visible"/>
                                      </p:to>
                                    </p:set>
                                    <p:animEffect transition="in" filter="fade">
                                      <p:cBhvr>
                                        <p:cTn id="22" dur="1822"/>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p:cNvPicPr preferRelativeResize="0">
            <a:picLocks noGrp="1"/>
          </p:cNvPicPr>
          <p:nvPr>
            <p:ph type="body" idx="1"/>
          </p:nvPr>
        </p:nvPicPr>
        <p:blipFill rotWithShape="1">
          <a:blip r:embed="rId3">
            <a:alphaModFix/>
          </a:blip>
          <a:srcRect b="6148"/>
          <a:stretch/>
        </p:blipFill>
        <p:spPr>
          <a:xfrm>
            <a:off x="0" y="0"/>
            <a:ext cx="9144000" cy="6858000"/>
          </a:xfrm>
          <a:prstGeom prst="rect">
            <a:avLst/>
          </a:prstGeom>
          <a:noFill/>
          <a:ln>
            <a:noFill/>
          </a:ln>
        </p:spPr>
      </p:pic>
      <p:sp>
        <p:nvSpPr>
          <p:cNvPr id="234" name="Shape 234"/>
          <p:cNvSpPr/>
          <p:nvPr/>
        </p:nvSpPr>
        <p:spPr>
          <a:xfrm>
            <a:off x="3962400" y="2971800"/>
            <a:ext cx="1371599" cy="1371599"/>
          </a:xfrm>
          <a:prstGeom prst="ellipse">
            <a:avLst/>
          </a:prstGeom>
          <a:noFill/>
          <a:ln w="38100" cap="flat" cmpd="sng">
            <a:solidFill>
              <a:srgbClr val="FFFF00"/>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235" name="Shape 235"/>
          <p:cNvSpPr txBox="1"/>
          <p:nvPr/>
        </p:nvSpPr>
        <p:spPr>
          <a:xfrm>
            <a:off x="2514600" y="4114800"/>
            <a:ext cx="139700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baseline="0">
                <a:solidFill>
                  <a:srgbClr val="FFFF00"/>
                </a:solidFill>
                <a:latin typeface="Arial"/>
                <a:ea typeface="Arial"/>
                <a:cs typeface="Arial"/>
                <a:sym typeface="Arial"/>
              </a:rPr>
              <a:t>Be careful!</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childTnLst>
                                </p:cTn>
                              </p:par>
                              <p:par>
                                <p:cTn id="8" presetID="10" presetClass="entr" presetSubtype="0" fill="hold" nodeType="withEffect">
                                  <p:stCondLst>
                                    <p:cond delay="0"/>
                                  </p:stCondLst>
                                  <p:childTnLst>
                                    <p:set>
                                      <p:cBhvr>
                                        <p:cTn id="9" dur="1" fill="hold">
                                          <p:stCondLst>
                                            <p:cond delay="0"/>
                                          </p:stCondLst>
                                        </p:cTn>
                                        <p:tgtEl>
                                          <p:spTgt spid="235"/>
                                        </p:tgtEl>
                                        <p:attrNameLst>
                                          <p:attrName>style.visibility</p:attrName>
                                        </p:attrNameLst>
                                      </p:cBhvr>
                                      <p:to>
                                        <p:strVal val="visible"/>
                                      </p:to>
                                    </p:set>
                                    <p:animEffect transition="in" filter="fade">
                                      <p:cBhvr>
                                        <p:cTn id="10"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Shape 241"/>
          <p:cNvPicPr preferRelativeResize="0"/>
          <p:nvPr/>
        </p:nvPicPr>
        <p:blipFill rotWithShape="1">
          <a:blip r:embed="rId3">
            <a:alphaModFix/>
          </a:blip>
          <a:srcRect/>
          <a:stretch/>
        </p:blipFill>
        <p:spPr>
          <a:xfrm>
            <a:off x="19333" y="0"/>
            <a:ext cx="9144000" cy="6858000"/>
          </a:xfrm>
          <a:prstGeom prst="rect">
            <a:avLst/>
          </a:prstGeom>
          <a:noFill/>
          <a:ln>
            <a:noFill/>
          </a:ln>
        </p:spPr>
      </p:pic>
      <p:sp>
        <p:nvSpPr>
          <p:cNvPr id="242" name="Shape 242"/>
          <p:cNvSpPr/>
          <p:nvPr/>
        </p:nvSpPr>
        <p:spPr>
          <a:xfrm>
            <a:off x="412747" y="381000"/>
            <a:ext cx="6369051" cy="92332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5400" b="1" i="0" u="none" strike="noStrike" cap="none" baseline="0" dirty="0">
                <a:solidFill>
                  <a:schemeClr val="lt1"/>
                </a:solidFill>
                <a:latin typeface="Rokkitt"/>
                <a:ea typeface="Rokkitt"/>
                <a:cs typeface="Rokkitt"/>
                <a:sym typeface="Rokkitt"/>
              </a:rPr>
              <a:t>Leave No Trace</a:t>
            </a:r>
          </a:p>
        </p:txBody>
      </p:sp>
    </p:spTree>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sz="3600" dirty="0" smtClean="0">
                <a:latin typeface="Rokkitt" charset="0"/>
              </a:rPr>
              <a:t>KNOW BEFORE YOU GO</a:t>
            </a:r>
          </a:p>
          <a:p>
            <a:r>
              <a:rPr lang="en-US" sz="3600" dirty="0" smtClean="0">
                <a:latin typeface="Rokkitt" charset="0"/>
              </a:rPr>
              <a:t>CHOOSE THE RIGHT PATH</a:t>
            </a:r>
            <a:endParaRPr lang="en-US" sz="3600" dirty="0">
              <a:latin typeface="Rokkitt" charset="0"/>
            </a:endParaRPr>
          </a:p>
        </p:txBody>
      </p:sp>
      <p:sp>
        <p:nvSpPr>
          <p:cNvPr id="4" name="Text Placeholder 3"/>
          <p:cNvSpPr>
            <a:spLocks noGrp="1"/>
          </p:cNvSpPr>
          <p:nvPr>
            <p:ph type="body" idx="2"/>
          </p:nvPr>
        </p:nvSpPr>
        <p:spPr/>
        <p:txBody>
          <a:bodyPr/>
          <a:lstStyle/>
          <a:p>
            <a:r>
              <a:rPr lang="en-US" sz="3600" dirty="0" smtClean="0">
                <a:latin typeface="Rokkitt" charset="0"/>
              </a:rPr>
              <a:t>TRASH YOUR TRASH</a:t>
            </a:r>
          </a:p>
          <a:p>
            <a:r>
              <a:rPr lang="en-US" sz="3600" dirty="0" smtClean="0">
                <a:latin typeface="Rokkitt" charset="0"/>
              </a:rPr>
              <a:t>LEAVE WHAT YOU FIND</a:t>
            </a:r>
            <a:endParaRPr lang="en-US" sz="3600" dirty="0">
              <a:latin typeface="Rokkitt" charset="0"/>
            </a:endParaRPr>
          </a:p>
        </p:txBody>
      </p:sp>
      <p:sp>
        <p:nvSpPr>
          <p:cNvPr id="5" name="Text Placeholder 4"/>
          <p:cNvSpPr>
            <a:spLocks noGrp="1"/>
          </p:cNvSpPr>
          <p:nvPr>
            <p:ph type="body" idx="3"/>
          </p:nvPr>
        </p:nvSpPr>
        <p:spPr/>
        <p:txBody>
          <a:bodyPr/>
          <a:lstStyle/>
          <a:p>
            <a:r>
              <a:rPr lang="en-US" sz="3600" dirty="0" smtClean="0">
                <a:latin typeface="Rokkitt" charset="0"/>
              </a:rPr>
              <a:t>BE CAREFUL WITH FIRE</a:t>
            </a:r>
          </a:p>
          <a:p>
            <a:r>
              <a:rPr lang="en-US" sz="3600" dirty="0" smtClean="0">
                <a:latin typeface="Rokkitt" charset="0"/>
              </a:rPr>
              <a:t>RESPECT WILDLIFE</a:t>
            </a:r>
            <a:endParaRPr lang="en-US" sz="3600" dirty="0">
              <a:latin typeface="Rokkitt" charset="0"/>
            </a:endParaRPr>
          </a:p>
        </p:txBody>
      </p:sp>
      <p:sp>
        <p:nvSpPr>
          <p:cNvPr id="6" name="Text Placeholder 5"/>
          <p:cNvSpPr>
            <a:spLocks noGrp="1"/>
          </p:cNvSpPr>
          <p:nvPr>
            <p:ph type="body" idx="4"/>
          </p:nvPr>
        </p:nvSpPr>
        <p:spPr/>
        <p:txBody>
          <a:bodyPr/>
          <a:lstStyle/>
          <a:p>
            <a:r>
              <a:rPr lang="en-US" sz="3600" dirty="0" smtClean="0">
                <a:latin typeface="Rokkitt" charset="0"/>
              </a:rPr>
              <a:t>BE KIND TO OTHER VISITORS</a:t>
            </a:r>
            <a:endParaRPr lang="en-US" sz="3600" dirty="0">
              <a:latin typeface="Rokkitt" charset="0"/>
            </a:endParaRPr>
          </a:p>
        </p:txBody>
      </p:sp>
      <p:pic>
        <p:nvPicPr>
          <p:cNvPr id="1028" name="Picture 4" descr="http://www.australiasnorthwest.com/sfimages/ContentImages/leave_no_tr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9308"/>
            <a:ext cx="2190750"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25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 calcmode="lin" valueType="num">
                                      <p:cBhvr additive="base">
                                        <p:cTn id="4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coyote Sept 1993 010 Slide Show  "/>
          <p:cNvPicPr>
            <a:picLocks noGrp="1" noChangeAspect="1" noChangeArrowheads="1"/>
          </p:cNvPicPr>
          <p:nvPr>
            <p:ph sz="quarter" idx="1"/>
          </p:nvPr>
        </p:nvPicPr>
        <p:blipFill>
          <a:blip r:embed="rId3" cstate="print"/>
          <a:srcRect l="7410" t="4044" r="11765" b="4991"/>
          <a:stretch>
            <a:fillRect/>
          </a:stretch>
        </p:blipFill>
        <p:spPr>
          <a:xfrm>
            <a:off x="0" y="0"/>
            <a:ext cx="9144000" cy="6858000"/>
          </a:xfrm>
          <a:noFill/>
          <a:ln/>
        </p:spPr>
      </p:pic>
    </p:spTree>
    <p:extLst>
      <p:ext uri="{BB962C8B-B14F-4D97-AF65-F5344CB8AC3E}">
        <p14:creationId xmlns:p14="http://schemas.microsoft.com/office/powerpoint/2010/main" val="3762422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6148" name="Picture 4" descr="Image result for bighorn sheep national park serv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87"/>
            <a:ext cx="11037282" cy="685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658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7" descr="rattler"/>
          <p:cNvPicPr>
            <a:picLocks noChangeAspect="1" noChangeArrowheads="1"/>
          </p:cNvPicPr>
          <p:nvPr/>
        </p:nvPicPr>
        <p:blipFill>
          <a:blip r:embed="rId2" cstate="print"/>
          <a:srcRect b="2483"/>
          <a:stretch>
            <a:fillRect/>
          </a:stretch>
        </p:blipFill>
        <p:spPr bwMode="auto">
          <a:xfrm>
            <a:off x="0" y="-7961"/>
            <a:ext cx="9144000" cy="6858000"/>
          </a:xfrm>
          <a:prstGeom prst="rect">
            <a:avLst/>
          </a:prstGeom>
          <a:noFill/>
        </p:spPr>
      </p:pic>
    </p:spTree>
    <p:extLst>
      <p:ext uri="{BB962C8B-B14F-4D97-AF65-F5344CB8AC3E}">
        <p14:creationId xmlns:p14="http://schemas.microsoft.com/office/powerpoint/2010/main" val="1894870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Shape 124"/>
          <p:cNvPicPr preferRelativeResize="0"/>
          <p:nvPr/>
        </p:nvPicPr>
        <p:blipFill rotWithShape="1">
          <a:blip r:embed="rId3">
            <a:alphaModFix/>
          </a:blip>
          <a:srcRect r="256"/>
          <a:stretch/>
        </p:blipFill>
        <p:spPr>
          <a:xfrm>
            <a:off x="3124200" y="424383"/>
            <a:ext cx="4953000" cy="3236913"/>
          </a:xfrm>
          <a:prstGeom prst="rect">
            <a:avLst/>
          </a:prstGeom>
          <a:noFill/>
          <a:ln>
            <a:noFill/>
          </a:ln>
        </p:spPr>
      </p:pic>
      <p:pic>
        <p:nvPicPr>
          <p:cNvPr id="125" name="Shape 125"/>
          <p:cNvPicPr preferRelativeResize="0"/>
          <p:nvPr/>
        </p:nvPicPr>
        <p:blipFill rotWithShape="1">
          <a:blip r:embed="rId4">
            <a:alphaModFix/>
          </a:blip>
          <a:srcRect/>
          <a:stretch/>
        </p:blipFill>
        <p:spPr>
          <a:xfrm>
            <a:off x="1828800" y="0"/>
            <a:ext cx="2003425" cy="3809999"/>
          </a:xfrm>
          <a:prstGeom prst="rect">
            <a:avLst/>
          </a:prstGeom>
          <a:noFill/>
          <a:ln>
            <a:noFill/>
          </a:ln>
        </p:spPr>
      </p:pic>
      <p:pic>
        <p:nvPicPr>
          <p:cNvPr id="126" name="Shape 126"/>
          <p:cNvPicPr preferRelativeResize="0">
            <a:picLocks noGrp="1"/>
          </p:cNvPicPr>
          <p:nvPr>
            <p:ph type="body" idx="1"/>
          </p:nvPr>
        </p:nvPicPr>
        <p:blipFill rotWithShape="1">
          <a:blip r:embed="rId5">
            <a:alphaModFix/>
          </a:blip>
          <a:srcRect/>
          <a:stretch/>
        </p:blipFill>
        <p:spPr>
          <a:xfrm>
            <a:off x="150446" y="545910"/>
            <a:ext cx="1678352" cy="2185988"/>
          </a:xfrm>
          <a:prstGeom prst="rect">
            <a:avLst/>
          </a:prstGeom>
          <a:noFill/>
          <a:ln>
            <a:noFill/>
          </a:ln>
        </p:spPr>
      </p:pic>
      <p:pic>
        <p:nvPicPr>
          <p:cNvPr id="127" name="Shape 127"/>
          <p:cNvPicPr preferRelativeResize="0">
            <a:picLocks noGrp="1"/>
          </p:cNvPicPr>
          <p:nvPr>
            <p:ph type="body" idx="2"/>
          </p:nvPr>
        </p:nvPicPr>
        <p:blipFill rotWithShape="1">
          <a:blip r:embed="rId6">
            <a:alphaModFix/>
          </a:blip>
          <a:srcRect/>
          <a:stretch/>
        </p:blipFill>
        <p:spPr>
          <a:xfrm>
            <a:off x="1828800" y="3657600"/>
            <a:ext cx="3276600" cy="2471738"/>
          </a:xfrm>
          <a:prstGeom prst="rect">
            <a:avLst/>
          </a:prstGeom>
          <a:noFill/>
          <a:ln>
            <a:noFill/>
          </a:ln>
        </p:spPr>
      </p:pic>
      <p:pic>
        <p:nvPicPr>
          <p:cNvPr id="128" name="Shape 128"/>
          <p:cNvPicPr preferRelativeResize="0"/>
          <p:nvPr/>
        </p:nvPicPr>
        <p:blipFill rotWithShape="1">
          <a:blip r:embed="rId5">
            <a:alphaModFix/>
          </a:blip>
          <a:srcRect/>
          <a:stretch/>
        </p:blipFill>
        <p:spPr>
          <a:xfrm>
            <a:off x="2743200" y="990600"/>
            <a:ext cx="4006850" cy="5219699"/>
          </a:xfrm>
          <a:prstGeom prst="rect">
            <a:avLst/>
          </a:prstGeom>
          <a:noFill/>
          <a:ln>
            <a:noFill/>
          </a:ln>
        </p:spPr>
      </p:pic>
      <p:pic>
        <p:nvPicPr>
          <p:cNvPr id="129" name="Shape 129"/>
          <p:cNvPicPr preferRelativeResize="0"/>
          <p:nvPr/>
        </p:nvPicPr>
        <p:blipFill rotWithShape="1">
          <a:blip r:embed="rId7">
            <a:alphaModFix/>
          </a:blip>
          <a:srcRect/>
          <a:stretch/>
        </p:blipFill>
        <p:spPr>
          <a:xfrm>
            <a:off x="4724400" y="3638550"/>
            <a:ext cx="3352799" cy="2498724"/>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28"/>
                                        </p:tgtEl>
                                      </p:cBhvr>
                                    </p:animEffect>
                                    <p:set>
                                      <p:cBhvr>
                                        <p:cTn id="7" dur="1" fill="hold">
                                          <p:stCondLst>
                                            <p:cond delay="1000"/>
                                          </p:stCondLst>
                                        </p:cTn>
                                        <p:tgtEl>
                                          <p:spTgt spid="12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1000"/>
                                        <p:tgtEl>
                                          <p:spTgt spid="126"/>
                                        </p:tgtEl>
                                      </p:cBhvr>
                                    </p:animEffect>
                                  </p:childTnLst>
                                </p:cTn>
                              </p:par>
                              <p:par>
                                <p:cTn id="11" presetID="10" presetClass="entr" presetSubtype="0" fill="hold" nodeType="withEffect">
                                  <p:stCondLst>
                                    <p:cond delay="0"/>
                                  </p:stCondLst>
                                  <p:childTnLst>
                                    <p:set>
                                      <p:cBhvr>
                                        <p:cTn id="12" dur="1" fill="hold">
                                          <p:stCondLst>
                                            <p:cond delay="0"/>
                                          </p:stCondLst>
                                        </p:cTn>
                                        <p:tgtEl>
                                          <p:spTgt spid="125"/>
                                        </p:tgtEl>
                                        <p:attrNameLst>
                                          <p:attrName>style.visibility</p:attrName>
                                        </p:attrNameLst>
                                      </p:cBhvr>
                                      <p:to>
                                        <p:strVal val="visible"/>
                                      </p:to>
                                    </p:set>
                                    <p:animEffect transition="in" filter="fade">
                                      <p:cBhvr>
                                        <p:cTn id="13" dur="1000"/>
                                        <p:tgtEl>
                                          <p:spTgt spid="1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4"/>
                                        </p:tgtEl>
                                        <p:attrNameLst>
                                          <p:attrName>style.visibility</p:attrName>
                                        </p:attrNameLst>
                                      </p:cBhvr>
                                      <p:to>
                                        <p:strVal val="visible"/>
                                      </p:to>
                                    </p:set>
                                    <p:animEffect transition="in" filter="fade">
                                      <p:cBhvr>
                                        <p:cTn id="18" dur="1000"/>
                                        <p:tgtEl>
                                          <p:spTgt spid="1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7"/>
                                        </p:tgtEl>
                                        <p:attrNameLst>
                                          <p:attrName>style.visibility</p:attrName>
                                        </p:attrNameLst>
                                      </p:cBhvr>
                                      <p:to>
                                        <p:strVal val="visible"/>
                                      </p:to>
                                    </p:set>
                                    <p:animEffect transition="in" filter="fade">
                                      <p:cBhvr>
                                        <p:cTn id="23" dur="1000"/>
                                        <p:tgtEl>
                                          <p:spTgt spid="1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9"/>
                                        </p:tgtEl>
                                        <p:attrNameLst>
                                          <p:attrName>style.visibility</p:attrName>
                                        </p:attrNameLst>
                                      </p:cBhvr>
                                      <p:to>
                                        <p:strVal val="visible"/>
                                      </p:to>
                                    </p:set>
                                    <p:animEffect transition="in" filter="fade">
                                      <p:cBhvr>
                                        <p:cTn id="28"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endParaRPr lang="en-US"/>
          </a:p>
        </p:txBody>
      </p:sp>
      <p:sp>
        <p:nvSpPr>
          <p:cNvPr id="119811" name="Rectangle 3"/>
          <p:cNvSpPr>
            <a:spLocks noGrp="1" noChangeArrowheads="1"/>
          </p:cNvSpPr>
          <p:nvPr>
            <p:ph type="body" idx="1"/>
          </p:nvPr>
        </p:nvSpPr>
        <p:spPr/>
        <p:txBody>
          <a:bodyPr/>
          <a:lstStyle/>
          <a:p>
            <a:endParaRPr lang="en-US"/>
          </a:p>
        </p:txBody>
      </p:sp>
      <p:pic>
        <p:nvPicPr>
          <p:cNvPr id="119813" name="Picture 5" descr="tort close web on back"/>
          <p:cNvPicPr>
            <a:picLocks noChangeAspect="1" noChangeArrowheads="1"/>
          </p:cNvPicPr>
          <p:nvPr/>
        </p:nvPicPr>
        <p:blipFill>
          <a:blip r:embed="rId2" cstate="print"/>
          <a:srcRect/>
          <a:stretch>
            <a:fillRect/>
          </a:stretch>
        </p:blipFill>
        <p:spPr bwMode="auto">
          <a:xfrm>
            <a:off x="0" y="0"/>
            <a:ext cx="9144000" cy="6859588"/>
          </a:xfrm>
          <a:prstGeom prst="rect">
            <a:avLst/>
          </a:prstGeom>
          <a:noFill/>
        </p:spPr>
      </p:pic>
    </p:spTree>
    <p:extLst>
      <p:ext uri="{BB962C8B-B14F-4D97-AF65-F5344CB8AC3E}">
        <p14:creationId xmlns:p14="http://schemas.microsoft.com/office/powerpoint/2010/main" val="265647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9" name="Picture 9" descr="0504-052005 096"/>
          <p:cNvPicPr>
            <a:picLocks noGrp="1" noChangeAspect="1" noChangeArrowheads="1"/>
          </p:cNvPicPr>
          <p:nvPr>
            <p:ph sz="quarter" idx="1"/>
          </p:nvPr>
        </p:nvPicPr>
        <p:blipFill>
          <a:blip r:embed="rId3" cstate="print"/>
          <a:srcRect/>
          <a:stretch>
            <a:fillRect/>
          </a:stretch>
        </p:blipFill>
        <p:spPr>
          <a:xfrm>
            <a:off x="-11373" y="0"/>
            <a:ext cx="9144000" cy="6858000"/>
          </a:xfrm>
          <a:noFill/>
          <a:ln/>
        </p:spPr>
      </p:pic>
    </p:spTree>
    <p:extLst>
      <p:ext uri="{BB962C8B-B14F-4D97-AF65-F5344CB8AC3E}">
        <p14:creationId xmlns:p14="http://schemas.microsoft.com/office/powerpoint/2010/main" val="1982768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9"/>
                                        </p:tgtEl>
                                        <p:attrNameLst>
                                          <p:attrName>style.visibility</p:attrName>
                                        </p:attrNameLst>
                                      </p:cBhvr>
                                      <p:to>
                                        <p:strVal val="visible"/>
                                      </p:to>
                                    </p:set>
                                    <p:animEffect transition="in" filter="fade">
                                      <p:cBhvr>
                                        <p:cTn id="7" dur="1000"/>
                                        <p:tgtEl>
                                          <p:spTgt spid="35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endParaRPr lang="en-US"/>
          </a:p>
        </p:txBody>
      </p:sp>
      <p:sp>
        <p:nvSpPr>
          <p:cNvPr id="120835" name="Rectangle 3"/>
          <p:cNvSpPr>
            <a:spLocks noGrp="1" noChangeArrowheads="1"/>
          </p:cNvSpPr>
          <p:nvPr>
            <p:ph type="body" idx="1"/>
          </p:nvPr>
        </p:nvSpPr>
        <p:spPr/>
        <p:txBody>
          <a:bodyPr/>
          <a:lstStyle/>
          <a:p>
            <a:endParaRPr lang="en-US"/>
          </a:p>
        </p:txBody>
      </p:sp>
      <p:pic>
        <p:nvPicPr>
          <p:cNvPr id="120836" name="Picture 4" descr="Trantula ABVC4 1006"/>
          <p:cNvPicPr>
            <a:picLocks noChangeAspect="1" noChangeArrowheads="1"/>
          </p:cNvPicPr>
          <p:nvPr/>
        </p:nvPicPr>
        <p:blipFill>
          <a:blip r:embed="rId2" cstate="print"/>
          <a:srcRect/>
          <a:stretch>
            <a:fillRect/>
          </a:stretch>
        </p:blipFill>
        <p:spPr bwMode="auto">
          <a:xfrm>
            <a:off x="-25021" y="-36394"/>
            <a:ext cx="9677400" cy="7258050"/>
          </a:xfrm>
          <a:prstGeom prst="rect">
            <a:avLst/>
          </a:prstGeom>
          <a:noFill/>
        </p:spPr>
      </p:pic>
    </p:spTree>
    <p:extLst>
      <p:ext uri="{BB962C8B-B14F-4D97-AF65-F5344CB8AC3E}">
        <p14:creationId xmlns:p14="http://schemas.microsoft.com/office/powerpoint/2010/main" val="1049917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4098" name="Picture 2" descr="Image result for tarantula hawk national park serv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288" y="-1"/>
            <a:ext cx="10250888" cy="6907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713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11" descr="RR1"/>
          <p:cNvPicPr>
            <a:picLocks noChangeAspect="1" noChangeArrowheads="1"/>
          </p:cNvPicPr>
          <p:nvPr/>
        </p:nvPicPr>
        <p:blipFill>
          <a:blip r:embed="rId2" cstate="print"/>
          <a:srcRect l="4616" r="3076"/>
          <a:stretch>
            <a:fillRect/>
          </a:stretch>
        </p:blipFill>
        <p:spPr bwMode="auto">
          <a:xfrm>
            <a:off x="-36394" y="11112"/>
            <a:ext cx="9144000" cy="6846888"/>
          </a:xfrm>
          <a:prstGeom prst="rect">
            <a:avLst/>
          </a:prstGeom>
          <a:noFill/>
          <a:ln w="9525">
            <a:noFill/>
            <a:miter lim="800000"/>
            <a:headEnd/>
            <a:tailEnd/>
          </a:ln>
          <a:effectLst/>
        </p:spPr>
      </p:pic>
    </p:spTree>
    <p:extLst>
      <p:ext uri="{BB962C8B-B14F-4D97-AF65-F5344CB8AC3E}">
        <p14:creationId xmlns:p14="http://schemas.microsoft.com/office/powerpoint/2010/main" val="1641027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3" descr="Bat, Townsend Big-eared  Feb 1994  157 Wildlife"/>
          <p:cNvPicPr>
            <a:picLocks noChangeAspect="1" noChangeArrowheads="1"/>
          </p:cNvPicPr>
          <p:nvPr/>
        </p:nvPicPr>
        <p:blipFill>
          <a:blip r:embed="rId2" cstate="print"/>
          <a:srcRect r="11765"/>
          <a:stretch>
            <a:fillRect/>
          </a:stretch>
        </p:blipFill>
        <p:spPr bwMode="auto">
          <a:xfrm>
            <a:off x="0" y="0"/>
            <a:ext cx="9144000" cy="6904038"/>
          </a:xfrm>
          <a:prstGeom prst="rect">
            <a:avLst/>
          </a:prstGeom>
          <a:noFill/>
          <a:ln w="9525">
            <a:noFill/>
            <a:miter lim="800000"/>
            <a:headEnd/>
            <a:tailEnd/>
          </a:ln>
          <a:effectLst/>
        </p:spPr>
      </p:pic>
    </p:spTree>
    <p:extLst>
      <p:ext uri="{BB962C8B-B14F-4D97-AF65-F5344CB8AC3E}">
        <p14:creationId xmlns:p14="http://schemas.microsoft.com/office/powerpoint/2010/main" val="1723921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819" t="412" r="8291" b="-412"/>
          <a:stretch/>
        </p:blipFill>
        <p:spPr>
          <a:xfrm>
            <a:off x="0" y="0"/>
            <a:ext cx="9144000" cy="6886339"/>
          </a:xfrm>
          <a:prstGeom prst="rect">
            <a:avLst/>
          </a:prstGeom>
        </p:spPr>
      </p:pic>
    </p:spTree>
    <p:extLst>
      <p:ext uri="{BB962C8B-B14F-4D97-AF65-F5344CB8AC3E}">
        <p14:creationId xmlns:p14="http://schemas.microsoft.com/office/powerpoint/2010/main" val="2438647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819" t="412" r="8291" b="-412"/>
          <a:stretch/>
        </p:blipFill>
        <p:spPr>
          <a:xfrm>
            <a:off x="0" y="0"/>
            <a:ext cx="9144000" cy="6886339"/>
          </a:xfrm>
          <a:prstGeom prst="rect">
            <a:avLst/>
          </a:prstGeom>
        </p:spPr>
      </p:pic>
      <p:sp>
        <p:nvSpPr>
          <p:cNvPr id="3" name="TextBox 2"/>
          <p:cNvSpPr txBox="1"/>
          <p:nvPr/>
        </p:nvSpPr>
        <p:spPr>
          <a:xfrm>
            <a:off x="1600200" y="3089226"/>
            <a:ext cx="526106" cy="707886"/>
          </a:xfrm>
          <a:prstGeom prst="rect">
            <a:avLst/>
          </a:prstGeom>
          <a:noFill/>
        </p:spPr>
        <p:txBody>
          <a:bodyPr wrap="none" rtlCol="0">
            <a:spAutoFit/>
          </a:bodyPr>
          <a:lstStyle/>
          <a:p>
            <a:r>
              <a:rPr lang="en-US" sz="4000" dirty="0" smtClean="0">
                <a:solidFill>
                  <a:schemeClr val="bg1"/>
                </a:solidFill>
                <a:latin typeface="Arial Black" pitchFamily="34" charset="0"/>
              </a:rPr>
              <a:t>1</a:t>
            </a:r>
            <a:endParaRPr lang="en-US" sz="4000" dirty="0">
              <a:solidFill>
                <a:schemeClr val="bg1"/>
              </a:solidFill>
              <a:latin typeface="Arial Black" pitchFamily="34" charset="0"/>
            </a:endParaRPr>
          </a:p>
        </p:txBody>
      </p:sp>
      <p:sp>
        <p:nvSpPr>
          <p:cNvPr id="4" name="TextBox 3"/>
          <p:cNvSpPr txBox="1"/>
          <p:nvPr/>
        </p:nvSpPr>
        <p:spPr>
          <a:xfrm>
            <a:off x="3352800" y="3724414"/>
            <a:ext cx="526106" cy="707886"/>
          </a:xfrm>
          <a:prstGeom prst="rect">
            <a:avLst/>
          </a:prstGeom>
          <a:noFill/>
        </p:spPr>
        <p:txBody>
          <a:bodyPr wrap="none" rtlCol="0">
            <a:spAutoFit/>
          </a:bodyPr>
          <a:lstStyle/>
          <a:p>
            <a:r>
              <a:rPr lang="en-US" sz="4000" dirty="0" smtClean="0">
                <a:solidFill>
                  <a:schemeClr val="bg1"/>
                </a:solidFill>
                <a:latin typeface="Arial Black" pitchFamily="34" charset="0"/>
              </a:rPr>
              <a:t>2</a:t>
            </a:r>
            <a:endParaRPr lang="en-US" sz="4000" dirty="0">
              <a:solidFill>
                <a:schemeClr val="bg1"/>
              </a:solidFill>
              <a:latin typeface="Arial Black" pitchFamily="34" charset="0"/>
            </a:endParaRPr>
          </a:p>
        </p:txBody>
      </p:sp>
      <p:sp>
        <p:nvSpPr>
          <p:cNvPr id="5" name="TextBox 4"/>
          <p:cNvSpPr txBox="1"/>
          <p:nvPr/>
        </p:nvSpPr>
        <p:spPr>
          <a:xfrm>
            <a:off x="4267200" y="3616088"/>
            <a:ext cx="526106" cy="707886"/>
          </a:xfrm>
          <a:prstGeom prst="rect">
            <a:avLst/>
          </a:prstGeom>
          <a:noFill/>
        </p:spPr>
        <p:txBody>
          <a:bodyPr wrap="none" rtlCol="0">
            <a:spAutoFit/>
          </a:bodyPr>
          <a:lstStyle/>
          <a:p>
            <a:r>
              <a:rPr lang="en-US" sz="4000" dirty="0" smtClean="0">
                <a:solidFill>
                  <a:schemeClr val="bg1"/>
                </a:solidFill>
                <a:latin typeface="Arial Black" pitchFamily="34" charset="0"/>
              </a:rPr>
              <a:t>3</a:t>
            </a:r>
            <a:endParaRPr lang="en-US" sz="4000" dirty="0">
              <a:solidFill>
                <a:schemeClr val="bg1"/>
              </a:solidFill>
              <a:latin typeface="Arial Black" pitchFamily="34" charset="0"/>
            </a:endParaRPr>
          </a:p>
        </p:txBody>
      </p:sp>
      <p:sp>
        <p:nvSpPr>
          <p:cNvPr id="6" name="TextBox 5"/>
          <p:cNvSpPr txBox="1"/>
          <p:nvPr/>
        </p:nvSpPr>
        <p:spPr>
          <a:xfrm>
            <a:off x="6096000" y="4432300"/>
            <a:ext cx="526106" cy="707886"/>
          </a:xfrm>
          <a:prstGeom prst="rect">
            <a:avLst/>
          </a:prstGeom>
          <a:noFill/>
        </p:spPr>
        <p:txBody>
          <a:bodyPr wrap="none" rtlCol="0">
            <a:spAutoFit/>
          </a:bodyPr>
          <a:lstStyle/>
          <a:p>
            <a:r>
              <a:rPr lang="en-US" sz="4000" dirty="0" smtClean="0">
                <a:solidFill>
                  <a:schemeClr val="bg1"/>
                </a:solidFill>
                <a:latin typeface="Arial Black" pitchFamily="34" charset="0"/>
              </a:rPr>
              <a:t>4</a:t>
            </a:r>
            <a:endParaRPr lang="en-US" sz="4000" dirty="0">
              <a:solidFill>
                <a:schemeClr val="bg1"/>
              </a:solidFill>
              <a:latin typeface="Arial Black" pitchFamily="34" charset="0"/>
            </a:endParaRPr>
          </a:p>
        </p:txBody>
      </p:sp>
      <p:sp>
        <p:nvSpPr>
          <p:cNvPr id="7" name="TextBox 6"/>
          <p:cNvSpPr txBox="1"/>
          <p:nvPr/>
        </p:nvSpPr>
        <p:spPr>
          <a:xfrm>
            <a:off x="7772400" y="2887683"/>
            <a:ext cx="526106" cy="707886"/>
          </a:xfrm>
          <a:prstGeom prst="rect">
            <a:avLst/>
          </a:prstGeom>
          <a:noFill/>
        </p:spPr>
        <p:txBody>
          <a:bodyPr wrap="none" rtlCol="0">
            <a:spAutoFit/>
          </a:bodyPr>
          <a:lstStyle/>
          <a:p>
            <a:r>
              <a:rPr lang="en-US" sz="4000" dirty="0" smtClean="0">
                <a:solidFill>
                  <a:schemeClr val="bg1"/>
                </a:solidFill>
                <a:latin typeface="Arial Black" pitchFamily="34" charset="0"/>
              </a:rPr>
              <a:t>5</a:t>
            </a:r>
            <a:endParaRPr lang="en-US" sz="4000" dirty="0">
              <a:solidFill>
                <a:schemeClr val="bg1"/>
              </a:solidFill>
              <a:latin typeface="Arial Black" pitchFamily="34" charset="0"/>
            </a:endParaRPr>
          </a:p>
        </p:txBody>
      </p:sp>
      <p:sp>
        <p:nvSpPr>
          <p:cNvPr id="8" name="TextBox 7"/>
          <p:cNvSpPr txBox="1"/>
          <p:nvPr/>
        </p:nvSpPr>
        <p:spPr>
          <a:xfrm>
            <a:off x="5257800" y="2928721"/>
            <a:ext cx="526106" cy="707886"/>
          </a:xfrm>
          <a:prstGeom prst="rect">
            <a:avLst/>
          </a:prstGeom>
          <a:noFill/>
        </p:spPr>
        <p:txBody>
          <a:bodyPr wrap="none" rtlCol="0">
            <a:spAutoFit/>
          </a:bodyPr>
          <a:lstStyle/>
          <a:p>
            <a:r>
              <a:rPr lang="en-US" sz="4000" dirty="0" smtClean="0">
                <a:solidFill>
                  <a:schemeClr val="bg1"/>
                </a:solidFill>
                <a:latin typeface="Arial Black" pitchFamily="34" charset="0"/>
              </a:rPr>
              <a:t>6</a:t>
            </a:r>
            <a:endParaRPr lang="en-US" sz="4000" dirty="0">
              <a:solidFill>
                <a:schemeClr val="bg1"/>
              </a:solidFill>
              <a:latin typeface="Arial Black" pitchFamily="34" charset="0"/>
            </a:endParaRPr>
          </a:p>
        </p:txBody>
      </p:sp>
      <p:sp>
        <p:nvSpPr>
          <p:cNvPr id="9" name="TextBox 8"/>
          <p:cNvSpPr txBox="1"/>
          <p:nvPr/>
        </p:nvSpPr>
        <p:spPr>
          <a:xfrm>
            <a:off x="4191000" y="2735283"/>
            <a:ext cx="526106" cy="707886"/>
          </a:xfrm>
          <a:prstGeom prst="rect">
            <a:avLst/>
          </a:prstGeom>
          <a:noFill/>
        </p:spPr>
        <p:txBody>
          <a:bodyPr wrap="none" rtlCol="0">
            <a:spAutoFit/>
          </a:bodyPr>
          <a:lstStyle/>
          <a:p>
            <a:r>
              <a:rPr lang="en-US" sz="4000" dirty="0" smtClean="0">
                <a:solidFill>
                  <a:schemeClr val="bg1"/>
                </a:solidFill>
                <a:latin typeface="Arial Black" pitchFamily="34" charset="0"/>
              </a:rPr>
              <a:t>7</a:t>
            </a:r>
            <a:endParaRPr lang="en-US" sz="4000" dirty="0">
              <a:solidFill>
                <a:schemeClr val="bg1"/>
              </a:solidFill>
              <a:latin typeface="Arial Black" pitchFamily="34" charset="0"/>
            </a:endParaRPr>
          </a:p>
        </p:txBody>
      </p:sp>
      <p:sp>
        <p:nvSpPr>
          <p:cNvPr id="10" name="TextBox 9"/>
          <p:cNvSpPr txBox="1"/>
          <p:nvPr/>
        </p:nvSpPr>
        <p:spPr>
          <a:xfrm>
            <a:off x="5832947" y="2887683"/>
            <a:ext cx="526106" cy="707886"/>
          </a:xfrm>
          <a:prstGeom prst="rect">
            <a:avLst/>
          </a:prstGeom>
          <a:noFill/>
        </p:spPr>
        <p:txBody>
          <a:bodyPr wrap="none" rtlCol="0">
            <a:spAutoFit/>
          </a:bodyPr>
          <a:lstStyle/>
          <a:p>
            <a:r>
              <a:rPr lang="en-US" sz="4000" dirty="0" smtClean="0">
                <a:solidFill>
                  <a:schemeClr val="bg1"/>
                </a:solidFill>
                <a:latin typeface="Arial Black" pitchFamily="34" charset="0"/>
              </a:rPr>
              <a:t>8</a:t>
            </a:r>
            <a:endParaRPr lang="en-US" sz="4000" dirty="0">
              <a:solidFill>
                <a:schemeClr val="bg1"/>
              </a:solidFill>
              <a:latin typeface="Arial Black" pitchFamily="34" charset="0"/>
            </a:endParaRPr>
          </a:p>
        </p:txBody>
      </p:sp>
      <p:sp>
        <p:nvSpPr>
          <p:cNvPr id="11" name="TextBox 10"/>
          <p:cNvSpPr txBox="1"/>
          <p:nvPr/>
        </p:nvSpPr>
        <p:spPr>
          <a:xfrm>
            <a:off x="2971800" y="6165940"/>
            <a:ext cx="526106" cy="707886"/>
          </a:xfrm>
          <a:prstGeom prst="rect">
            <a:avLst/>
          </a:prstGeom>
          <a:noFill/>
        </p:spPr>
        <p:txBody>
          <a:bodyPr wrap="none" rtlCol="0">
            <a:spAutoFit/>
          </a:bodyPr>
          <a:lstStyle/>
          <a:p>
            <a:r>
              <a:rPr lang="en-US" sz="4000" dirty="0" smtClean="0">
                <a:solidFill>
                  <a:schemeClr val="bg1"/>
                </a:solidFill>
                <a:latin typeface="Arial Black" pitchFamily="34" charset="0"/>
              </a:rPr>
              <a:t>9</a:t>
            </a:r>
            <a:endParaRPr lang="en-US" sz="4000" dirty="0">
              <a:solidFill>
                <a:schemeClr val="bg1"/>
              </a:solidFill>
              <a:latin typeface="Arial Black" pitchFamily="34" charset="0"/>
            </a:endParaRPr>
          </a:p>
        </p:txBody>
      </p:sp>
      <p:sp>
        <p:nvSpPr>
          <p:cNvPr id="12" name="TextBox 11"/>
          <p:cNvSpPr txBox="1"/>
          <p:nvPr/>
        </p:nvSpPr>
        <p:spPr>
          <a:xfrm>
            <a:off x="6622106" y="2819400"/>
            <a:ext cx="867545" cy="707886"/>
          </a:xfrm>
          <a:prstGeom prst="rect">
            <a:avLst/>
          </a:prstGeom>
          <a:noFill/>
        </p:spPr>
        <p:txBody>
          <a:bodyPr wrap="none" rtlCol="0">
            <a:spAutoFit/>
          </a:bodyPr>
          <a:lstStyle/>
          <a:p>
            <a:r>
              <a:rPr lang="en-US" sz="4000" dirty="0" smtClean="0">
                <a:solidFill>
                  <a:schemeClr val="bg1"/>
                </a:solidFill>
                <a:latin typeface="Arial Black" pitchFamily="34" charset="0"/>
              </a:rPr>
              <a:t>10</a:t>
            </a:r>
            <a:endParaRPr lang="en-US" sz="4000" dirty="0">
              <a:solidFill>
                <a:schemeClr val="bg1"/>
              </a:solidFill>
              <a:latin typeface="Arial Black" pitchFamily="34" charset="0"/>
            </a:endParaRPr>
          </a:p>
        </p:txBody>
      </p:sp>
      <p:sp>
        <p:nvSpPr>
          <p:cNvPr id="13" name="TextBox 12"/>
          <p:cNvSpPr txBox="1"/>
          <p:nvPr/>
        </p:nvSpPr>
        <p:spPr>
          <a:xfrm>
            <a:off x="3234853" y="1016000"/>
            <a:ext cx="867545" cy="707886"/>
          </a:xfrm>
          <a:prstGeom prst="rect">
            <a:avLst/>
          </a:prstGeom>
          <a:noFill/>
        </p:spPr>
        <p:txBody>
          <a:bodyPr wrap="none" rtlCol="0">
            <a:spAutoFit/>
          </a:bodyPr>
          <a:lstStyle/>
          <a:p>
            <a:r>
              <a:rPr lang="en-US" sz="4000" dirty="0" smtClean="0">
                <a:solidFill>
                  <a:schemeClr val="bg1"/>
                </a:solidFill>
                <a:latin typeface="Arial Black" pitchFamily="34" charset="0"/>
              </a:rPr>
              <a:t>11</a:t>
            </a:r>
            <a:endParaRPr lang="en-US" sz="4000" dirty="0">
              <a:solidFill>
                <a:schemeClr val="bg1"/>
              </a:solidFill>
              <a:latin typeface="Arial Black" pitchFamily="34" charset="0"/>
            </a:endParaRPr>
          </a:p>
        </p:txBody>
      </p:sp>
    </p:spTree>
    <p:extLst>
      <p:ext uri="{BB962C8B-B14F-4D97-AF65-F5344CB8AC3E}">
        <p14:creationId xmlns:p14="http://schemas.microsoft.com/office/powerpoint/2010/main" val="3508149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500" fill="hold"/>
                                        <p:tgtEl>
                                          <p:spTgt spid="4"/>
                                        </p:tgtEl>
                                        <p:attrNameLst>
                                          <p:attrName>ppt_x</p:attrName>
                                        </p:attrNameLst>
                                      </p:cBhvr>
                                      <p:tavLst>
                                        <p:tav tm="0">
                                          <p:val>
                                            <p:strVal val="0-#ppt_w/2"/>
                                          </p:val>
                                        </p:tav>
                                        <p:tav tm="100000">
                                          <p:val>
                                            <p:strVal val="#ppt_x"/>
                                          </p:val>
                                        </p:tav>
                                      </p:tavLst>
                                    </p:anim>
                                    <p:anim calcmode="lin" valueType="num">
                                      <p:cBhvr additive="base">
                                        <p:cTn id="14"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500" fill="hold"/>
                                        <p:tgtEl>
                                          <p:spTgt spid="5"/>
                                        </p:tgtEl>
                                        <p:attrNameLst>
                                          <p:attrName>ppt_x</p:attrName>
                                        </p:attrNameLst>
                                      </p:cBhvr>
                                      <p:tavLst>
                                        <p:tav tm="0">
                                          <p:val>
                                            <p:strVal val="0-#ppt_w/2"/>
                                          </p:val>
                                        </p:tav>
                                        <p:tav tm="100000">
                                          <p:val>
                                            <p:strVal val="#ppt_x"/>
                                          </p:val>
                                        </p:tav>
                                      </p:tavLst>
                                    </p:anim>
                                    <p:anim calcmode="lin" valueType="num">
                                      <p:cBhvr additive="base">
                                        <p:cTn id="20" dur="1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500" fill="hold"/>
                                        <p:tgtEl>
                                          <p:spTgt spid="6"/>
                                        </p:tgtEl>
                                        <p:attrNameLst>
                                          <p:attrName>ppt_x</p:attrName>
                                        </p:attrNameLst>
                                      </p:cBhvr>
                                      <p:tavLst>
                                        <p:tav tm="0">
                                          <p:val>
                                            <p:strVal val="0-#ppt_w/2"/>
                                          </p:val>
                                        </p:tav>
                                        <p:tav tm="100000">
                                          <p:val>
                                            <p:strVal val="#ppt_x"/>
                                          </p:val>
                                        </p:tav>
                                      </p:tavLst>
                                    </p:anim>
                                    <p:anim calcmode="lin" valueType="num">
                                      <p:cBhvr additive="base">
                                        <p:cTn id="26" dur="1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500" fill="hold"/>
                                        <p:tgtEl>
                                          <p:spTgt spid="7"/>
                                        </p:tgtEl>
                                        <p:attrNameLst>
                                          <p:attrName>ppt_x</p:attrName>
                                        </p:attrNameLst>
                                      </p:cBhvr>
                                      <p:tavLst>
                                        <p:tav tm="0">
                                          <p:val>
                                            <p:strVal val="0-#ppt_w/2"/>
                                          </p:val>
                                        </p:tav>
                                        <p:tav tm="100000">
                                          <p:val>
                                            <p:strVal val="#ppt_x"/>
                                          </p:val>
                                        </p:tav>
                                      </p:tavLst>
                                    </p:anim>
                                    <p:anim calcmode="lin" valueType="num">
                                      <p:cBhvr additive="base">
                                        <p:cTn id="32" dur="1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1500" fill="hold"/>
                                        <p:tgtEl>
                                          <p:spTgt spid="8"/>
                                        </p:tgtEl>
                                        <p:attrNameLst>
                                          <p:attrName>ppt_x</p:attrName>
                                        </p:attrNameLst>
                                      </p:cBhvr>
                                      <p:tavLst>
                                        <p:tav tm="0">
                                          <p:val>
                                            <p:strVal val="0-#ppt_w/2"/>
                                          </p:val>
                                        </p:tav>
                                        <p:tav tm="100000">
                                          <p:val>
                                            <p:strVal val="#ppt_x"/>
                                          </p:val>
                                        </p:tav>
                                      </p:tavLst>
                                    </p:anim>
                                    <p:anim calcmode="lin" valueType="num">
                                      <p:cBhvr additive="base">
                                        <p:cTn id="38" dur="1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500" fill="hold"/>
                                        <p:tgtEl>
                                          <p:spTgt spid="9"/>
                                        </p:tgtEl>
                                        <p:attrNameLst>
                                          <p:attrName>ppt_x</p:attrName>
                                        </p:attrNameLst>
                                      </p:cBhvr>
                                      <p:tavLst>
                                        <p:tav tm="0">
                                          <p:val>
                                            <p:strVal val="0-#ppt_w/2"/>
                                          </p:val>
                                        </p:tav>
                                        <p:tav tm="100000">
                                          <p:val>
                                            <p:strVal val="#ppt_x"/>
                                          </p:val>
                                        </p:tav>
                                      </p:tavLst>
                                    </p:anim>
                                    <p:anim calcmode="lin" valueType="num">
                                      <p:cBhvr additive="base">
                                        <p:cTn id="44" dur="1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1500" fill="hold"/>
                                        <p:tgtEl>
                                          <p:spTgt spid="10"/>
                                        </p:tgtEl>
                                        <p:attrNameLst>
                                          <p:attrName>ppt_x</p:attrName>
                                        </p:attrNameLst>
                                      </p:cBhvr>
                                      <p:tavLst>
                                        <p:tav tm="0">
                                          <p:val>
                                            <p:strVal val="0-#ppt_w/2"/>
                                          </p:val>
                                        </p:tav>
                                        <p:tav tm="100000">
                                          <p:val>
                                            <p:strVal val="#ppt_x"/>
                                          </p:val>
                                        </p:tav>
                                      </p:tavLst>
                                    </p:anim>
                                    <p:anim calcmode="lin" valueType="num">
                                      <p:cBhvr additive="base">
                                        <p:cTn id="50"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1500" fill="hold"/>
                                        <p:tgtEl>
                                          <p:spTgt spid="11"/>
                                        </p:tgtEl>
                                        <p:attrNameLst>
                                          <p:attrName>ppt_x</p:attrName>
                                        </p:attrNameLst>
                                      </p:cBhvr>
                                      <p:tavLst>
                                        <p:tav tm="0">
                                          <p:val>
                                            <p:strVal val="0-#ppt_w/2"/>
                                          </p:val>
                                        </p:tav>
                                        <p:tav tm="100000">
                                          <p:val>
                                            <p:strVal val="#ppt_x"/>
                                          </p:val>
                                        </p:tav>
                                      </p:tavLst>
                                    </p:anim>
                                    <p:anim calcmode="lin" valueType="num">
                                      <p:cBhvr additive="base">
                                        <p:cTn id="56" dur="1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1500" fill="hold"/>
                                        <p:tgtEl>
                                          <p:spTgt spid="12"/>
                                        </p:tgtEl>
                                        <p:attrNameLst>
                                          <p:attrName>ppt_x</p:attrName>
                                        </p:attrNameLst>
                                      </p:cBhvr>
                                      <p:tavLst>
                                        <p:tav tm="0">
                                          <p:val>
                                            <p:strVal val="0-#ppt_w/2"/>
                                          </p:val>
                                        </p:tav>
                                        <p:tav tm="100000">
                                          <p:val>
                                            <p:strVal val="#ppt_x"/>
                                          </p:val>
                                        </p:tav>
                                      </p:tavLst>
                                    </p:anim>
                                    <p:anim calcmode="lin" valueType="num">
                                      <p:cBhvr additive="base">
                                        <p:cTn id="62" dur="1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1500" fill="hold"/>
                                        <p:tgtEl>
                                          <p:spTgt spid="13"/>
                                        </p:tgtEl>
                                        <p:attrNameLst>
                                          <p:attrName>ppt_x</p:attrName>
                                        </p:attrNameLst>
                                      </p:cBhvr>
                                      <p:tavLst>
                                        <p:tav tm="0">
                                          <p:val>
                                            <p:strVal val="0-#ppt_w/2"/>
                                          </p:val>
                                        </p:tav>
                                        <p:tav tm="100000">
                                          <p:val>
                                            <p:strVal val="#ppt_x"/>
                                          </p:val>
                                        </p:tav>
                                      </p:tavLst>
                                    </p:anim>
                                    <p:anim calcmode="lin" valueType="num">
                                      <p:cBhvr additive="base">
                                        <p:cTn id="68"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Shape 248"/>
          <p:cNvPicPr preferRelativeResize="0"/>
          <p:nvPr/>
        </p:nvPicPr>
        <p:blipFill rotWithShape="1">
          <a:blip r:embed="rId3">
            <a:alphaModFix/>
          </a:blip>
          <a:srcRect t="6147"/>
          <a:stretch/>
        </p:blipFill>
        <p:spPr>
          <a:xfrm>
            <a:off x="0" y="0"/>
            <a:ext cx="9144000" cy="6858000"/>
          </a:xfrm>
          <a:prstGeom prst="rect">
            <a:avLst/>
          </a:prstGeom>
          <a:noFill/>
          <a:ln>
            <a:noFill/>
          </a:ln>
        </p:spPr>
      </p:pic>
      <p:sp>
        <p:nvSpPr>
          <p:cNvPr id="249" name="Shape 249"/>
          <p:cNvSpPr txBox="1">
            <a:spLocks noGrp="1"/>
          </p:cNvSpPr>
          <p:nvPr>
            <p:ph type="title"/>
          </p:nvPr>
        </p:nvSpPr>
        <p:spPr>
          <a:xfrm>
            <a:off x="609600" y="228600"/>
            <a:ext cx="7924799"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kkitt"/>
              <a:buNone/>
            </a:pPr>
            <a:r>
              <a:rPr lang="en-US" sz="4800" b="1" i="0" u="none" strike="noStrike" cap="none" baseline="0">
                <a:solidFill>
                  <a:schemeClr val="lt1"/>
                </a:solidFill>
                <a:latin typeface="Rokkitt"/>
                <a:ea typeface="Rokkitt"/>
                <a:cs typeface="Rokkitt"/>
                <a:sym typeface="Rokkitt"/>
              </a:rPr>
              <a:t>QUESTIONS?</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2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Shape 254"/>
          <p:cNvPicPr preferRelativeResize="0"/>
          <p:nvPr/>
        </p:nvPicPr>
        <p:blipFill rotWithShape="1">
          <a:blip r:embed="rId3">
            <a:alphaModFix/>
          </a:blip>
          <a:srcRect/>
          <a:stretch/>
        </p:blipFill>
        <p:spPr>
          <a:xfrm>
            <a:off x="0" y="-76200"/>
            <a:ext cx="9334500" cy="6934199"/>
          </a:xfrm>
          <a:prstGeom prst="rect">
            <a:avLst/>
          </a:prstGeom>
          <a:noFill/>
          <a:ln>
            <a:noFill/>
          </a:ln>
        </p:spPr>
      </p:pic>
      <p:sp>
        <p:nvSpPr>
          <p:cNvPr id="255" name="Shape 255"/>
          <p:cNvSpPr txBox="1">
            <a:spLocks noGrp="1"/>
          </p:cNvSpPr>
          <p:nvPr>
            <p:ph type="title"/>
          </p:nvPr>
        </p:nvSpPr>
        <p:spPr>
          <a:xfrm>
            <a:off x="3810000" y="228600"/>
            <a:ext cx="5181600" cy="1143000"/>
          </a:xfrm>
          <a:prstGeom prst="rect">
            <a:avLst/>
          </a:prstGeom>
          <a:noFill/>
          <a:ln>
            <a:noFill/>
          </a:ln>
        </p:spPr>
        <p:txBody>
          <a:bodyPr lIns="91425" tIns="45700" rIns="91425" bIns="45700" anchor="b" anchorCtr="0">
            <a:noAutofit/>
          </a:bodyPr>
          <a:lstStyle/>
          <a:p>
            <a:pPr marL="0" marR="0" lvl="0" indent="0" algn="l" rtl="0">
              <a:spcBef>
                <a:spcPts val="0"/>
              </a:spcBef>
              <a:buClr>
                <a:srgbClr val="F2F2F2"/>
              </a:buClr>
              <a:buSzPct val="25000"/>
              <a:buFont typeface="Rokkitt"/>
              <a:buNone/>
            </a:pPr>
            <a:r>
              <a:rPr lang="en-US" sz="4000" b="1" i="0" u="none" strike="noStrike" cap="none" baseline="0">
                <a:solidFill>
                  <a:srgbClr val="F2F2F2"/>
                </a:solidFill>
                <a:latin typeface="Rokkitt"/>
                <a:ea typeface="Rokkitt"/>
                <a:cs typeface="Rokkitt"/>
                <a:sym typeface="Rokkitt"/>
              </a:rPr>
              <a:t>SEE  YOU SOON!</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20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5599"/>
            <a:ext cx="9144000" cy="6502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9144000" cy="457200"/>
          </a:xfrm>
          <a:prstGeom prst="rect">
            <a:avLst/>
          </a:prstGeom>
          <a:solidFill>
            <a:srgbClr val="F6F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3">
                    <a:lumMod val="50000"/>
                  </a:schemeClr>
                </a:solidFill>
              </a:rPr>
              <a:t>National Parks of the U.S.A</a:t>
            </a:r>
            <a:r>
              <a:rPr lang="en-US" sz="2400" dirty="0" smtClean="0"/>
              <a:t>.</a:t>
            </a:r>
            <a:endParaRPr lang="en-US" sz="2400" dirty="0"/>
          </a:p>
        </p:txBody>
      </p:sp>
    </p:spTree>
    <p:extLst>
      <p:ext uri="{BB962C8B-B14F-4D97-AF65-F5344CB8AC3E}">
        <p14:creationId xmlns:p14="http://schemas.microsoft.com/office/powerpoint/2010/main" val="629145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Shape 135"/>
          <p:cNvPicPr preferRelativeResize="0"/>
          <p:nvPr/>
        </p:nvPicPr>
        <p:blipFill rotWithShape="1">
          <a:blip r:embed="rId3">
            <a:alphaModFix/>
          </a:blip>
          <a:srcRect l="7091" t="3780" r="9285" b="2142"/>
          <a:stretch/>
        </p:blipFill>
        <p:spPr>
          <a:xfrm>
            <a:off x="0" y="0"/>
            <a:ext cx="9144000" cy="6858000"/>
          </a:xfrm>
          <a:prstGeom prst="rect">
            <a:avLst/>
          </a:prstGeom>
          <a:noFill/>
          <a:ln>
            <a:noFill/>
          </a:ln>
        </p:spPr>
      </p:pic>
      <p:sp>
        <p:nvSpPr>
          <p:cNvPr id="136" name="Shape 136"/>
          <p:cNvSpPr txBox="1"/>
          <p:nvPr/>
        </p:nvSpPr>
        <p:spPr>
          <a:xfrm>
            <a:off x="0" y="0"/>
            <a:ext cx="9144000" cy="131127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4000" b="1" i="0" u="none" strike="noStrike" cap="none" baseline="0">
                <a:solidFill>
                  <a:schemeClr val="lt1"/>
                </a:solidFill>
                <a:latin typeface="Rokkitt"/>
                <a:ea typeface="Rokkitt"/>
                <a:cs typeface="Rokkitt"/>
                <a:sym typeface="Rokkitt"/>
              </a:rPr>
              <a:t>Grand Canyon</a:t>
            </a:r>
            <a:br>
              <a:rPr lang="en-US" sz="4000" b="1" i="0" u="none" strike="noStrike" cap="none" baseline="0">
                <a:solidFill>
                  <a:schemeClr val="lt1"/>
                </a:solidFill>
                <a:latin typeface="Rokkitt"/>
                <a:ea typeface="Rokkitt"/>
                <a:cs typeface="Rokkitt"/>
                <a:sym typeface="Rokkitt"/>
              </a:rPr>
            </a:br>
            <a:r>
              <a:rPr lang="en-US" sz="4000" b="1" i="0" u="none" strike="noStrike" cap="none" baseline="0">
                <a:solidFill>
                  <a:schemeClr val="lt1"/>
                </a:solidFill>
                <a:latin typeface="Rokkitt"/>
                <a:ea typeface="Rokkitt"/>
                <a:cs typeface="Rokkitt"/>
                <a:sym typeface="Rokkitt"/>
              </a:rPr>
              <a:t>National Park</a:t>
            </a:r>
          </a:p>
        </p:txBody>
      </p:sp>
    </p:spTree>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Shape 141"/>
          <p:cNvPicPr preferRelativeResize="0"/>
          <p:nvPr/>
        </p:nvPicPr>
        <p:blipFill rotWithShape="1">
          <a:blip r:embed="rId3">
            <a:alphaModFix/>
          </a:blip>
          <a:srcRect r="31817" b="63255"/>
          <a:stretch/>
        </p:blipFill>
        <p:spPr>
          <a:xfrm>
            <a:off x="0" y="0"/>
            <a:ext cx="9144000" cy="6858000"/>
          </a:xfrm>
          <a:prstGeom prst="rect">
            <a:avLst/>
          </a:prstGeom>
          <a:noFill/>
          <a:ln>
            <a:noFill/>
          </a:ln>
        </p:spPr>
      </p:pic>
      <p:sp>
        <p:nvSpPr>
          <p:cNvPr id="142" name="Shape 142"/>
          <p:cNvSpPr txBox="1">
            <a:spLocks noGrp="1"/>
          </p:cNvSpPr>
          <p:nvPr>
            <p:ph type="title"/>
          </p:nvPr>
        </p:nvSpPr>
        <p:spPr>
          <a:xfrm>
            <a:off x="533400" y="533400"/>
            <a:ext cx="5257799" cy="2743199"/>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kkitt"/>
              <a:buNone/>
            </a:pPr>
            <a:r>
              <a:rPr lang="en-US" sz="4000" b="1" i="0" u="none" strike="noStrike" cap="none" baseline="0">
                <a:solidFill>
                  <a:schemeClr val="lt1"/>
                </a:solidFill>
                <a:latin typeface="Rokkitt"/>
                <a:ea typeface="Rokkitt"/>
                <a:cs typeface="Rokkitt"/>
                <a:sym typeface="Rokkitt"/>
              </a:rPr>
              <a:t>STATUE OF LIBERTY NATIONAL MONUMENT</a:t>
            </a:r>
          </a:p>
        </p:txBody>
      </p:sp>
    </p:spTree>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p:nvPr/>
        </p:nvSpPr>
        <p:spPr>
          <a:xfrm>
            <a:off x="152400" y="174331"/>
            <a:ext cx="8229600" cy="135421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b="1" i="0" u="none" strike="noStrike" cap="none" baseline="0">
                <a:solidFill>
                  <a:schemeClr val="lt1"/>
                </a:solidFill>
                <a:latin typeface="Rokkitt"/>
                <a:ea typeface="Rokkitt"/>
                <a:cs typeface="Rokkitt"/>
                <a:sym typeface="Rokkitt"/>
              </a:rPr>
              <a:t>Martin Luther King, Jr. </a:t>
            </a:r>
          </a:p>
          <a:p>
            <a:pPr marL="0" marR="0" lvl="0" indent="0" algn="l" rtl="0">
              <a:spcBef>
                <a:spcPts val="200"/>
              </a:spcBef>
              <a:spcAft>
                <a:spcPts val="0"/>
              </a:spcAft>
              <a:buSzPct val="25000"/>
              <a:buNone/>
            </a:pPr>
            <a:r>
              <a:rPr lang="en-US" sz="4000" b="1" i="0" u="none" strike="noStrike" cap="none" baseline="0">
                <a:solidFill>
                  <a:schemeClr val="lt1"/>
                </a:solidFill>
                <a:latin typeface="Rokkitt"/>
                <a:ea typeface="Rokkitt"/>
                <a:cs typeface="Rokkitt"/>
                <a:sym typeface="Rokkitt"/>
              </a:rPr>
              <a:t>National Historic Site</a:t>
            </a:r>
          </a:p>
        </p:txBody>
      </p:sp>
      <p:graphicFrame>
        <p:nvGraphicFramePr>
          <p:cNvPr id="149" name="Shape 149"/>
          <p:cNvGraphicFramePr/>
          <p:nvPr/>
        </p:nvGraphicFramePr>
        <p:xfrm>
          <a:off x="2660650" y="2690813"/>
          <a:ext cx="3927225" cy="1478620"/>
        </p:xfrm>
        <a:graphic>
          <a:graphicData uri="http://schemas.openxmlformats.org/drawingml/2006/table">
            <a:tbl>
              <a:tblPr>
                <a:noFill/>
                <a:tableStyleId>{A9E52616-CCA3-47EC-9E91-55AFE625964B}</a:tableStyleId>
              </a:tblPr>
              <a:tblGrid>
                <a:gridCol w="208300">
                  <a:extLst>
                    <a:ext uri="{9D8B030D-6E8A-4147-A177-3AD203B41FA5}">
                      <a16:colId xmlns:a16="http://schemas.microsoft.com/office/drawing/2014/main" val="20000"/>
                    </a:ext>
                  </a:extLst>
                </a:gridCol>
                <a:gridCol w="3094025">
                  <a:extLst>
                    <a:ext uri="{9D8B030D-6E8A-4147-A177-3AD203B41FA5}">
                      <a16:colId xmlns:a16="http://schemas.microsoft.com/office/drawing/2014/main" val="20001"/>
                    </a:ext>
                  </a:extLst>
                </a:gridCol>
                <a:gridCol w="208300">
                  <a:extLst>
                    <a:ext uri="{9D8B030D-6E8A-4147-A177-3AD203B41FA5}">
                      <a16:colId xmlns:a16="http://schemas.microsoft.com/office/drawing/2014/main" val="20002"/>
                    </a:ext>
                  </a:extLst>
                </a:gridCol>
                <a:gridCol w="208300">
                  <a:extLst>
                    <a:ext uri="{9D8B030D-6E8A-4147-A177-3AD203B41FA5}">
                      <a16:colId xmlns:a16="http://schemas.microsoft.com/office/drawing/2014/main" val="20003"/>
                    </a:ext>
                  </a:extLst>
                </a:gridCol>
                <a:gridCol w="208300">
                  <a:extLst>
                    <a:ext uri="{9D8B030D-6E8A-4147-A177-3AD203B41FA5}">
                      <a16:colId xmlns:a16="http://schemas.microsoft.com/office/drawing/2014/main" val="20004"/>
                    </a:ext>
                  </a:extLst>
                </a:gridCol>
              </a:tblGrid>
              <a:tr h="0">
                <a:tc gridSpan="5">
                  <a:txBody>
                    <a:bodyPr/>
                    <a:lstStyle/>
                    <a:p>
                      <a:pPr marL="0" marR="0" lvl="0" indent="0" algn="l" rtl="0">
                        <a:lnSpc>
                          <a:spcPct val="100000"/>
                        </a:lnSpc>
                        <a:spcBef>
                          <a:spcPts val="0"/>
                        </a:spcBef>
                        <a:spcAft>
                          <a:spcPts val="0"/>
                        </a:spcAft>
                        <a:buClr>
                          <a:schemeClr val="lt1"/>
                        </a:buClr>
                        <a:buFont typeface="Arial Narrow"/>
                        <a:buNone/>
                      </a:pPr>
                      <a:endParaRPr sz="2800" b="0" i="0" u="none" strike="noStrike" cap="none" baseline="0">
                        <a:solidFill>
                          <a:schemeClr val="lt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0450">
                <a:tc>
                  <a:txBody>
                    <a:bodyPr/>
                    <a:lstStyle/>
                    <a:p>
                      <a:pPr marL="0" marR="0" lvl="0" indent="0" algn="l" rtl="0">
                        <a:lnSpc>
                          <a:spcPct val="100000"/>
                        </a:lnSpc>
                        <a:spcBef>
                          <a:spcPts val="0"/>
                        </a:spcBef>
                        <a:spcAft>
                          <a:spcPts val="0"/>
                        </a:spcAft>
                        <a:buClr>
                          <a:schemeClr val="lt1"/>
                        </a:buClr>
                        <a:buFont typeface="Arial Narrow"/>
                        <a:buNone/>
                      </a:pPr>
                      <a:endParaRPr sz="2800" b="0" i="0" u="none" strike="noStrike" cap="none" baseline="0">
                        <a:solidFill>
                          <a:schemeClr val="lt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lt1"/>
                        </a:buClr>
                        <a:buSzPct val="25000"/>
                        <a:buFont typeface="Arial"/>
                        <a:buNone/>
                      </a:pPr>
                      <a:r>
                        <a:rPr lang="en-US" sz="1800" b="0" i="0" u="none" strike="noStrike" cap="none" baseline="0">
                          <a:solidFill>
                            <a:schemeClr val="lt1"/>
                          </a:solidFill>
                          <a:latin typeface="Arial"/>
                          <a:ea typeface="Arial"/>
                          <a:cs typeface="Arial"/>
                          <a:sym typeface="Arial"/>
                        </a:rPr>
                        <a:t>  </a:t>
                      </a:r>
                      <a:r>
                        <a:rPr lang="en-US" sz="3900" b="0" i="0" u="none" strike="noStrike" cap="none" baseline="0">
                          <a:solidFill>
                            <a:schemeClr val="lt1"/>
                          </a:solidFill>
                          <a:latin typeface="Arial"/>
                          <a:ea typeface="Arial"/>
                          <a:cs typeface="Arial"/>
                          <a:sym typeface="Arial"/>
                        </a:rPr>
                        <a:t> </a:t>
                      </a:r>
                      <a:r>
                        <a:rPr lang="en-US" sz="1800" b="0" i="0" u="none" strike="noStrike" cap="none" baseline="0">
                          <a:solidFill>
                            <a:schemeClr val="lt1"/>
                          </a:solidFill>
                          <a:latin typeface="Arial"/>
                          <a:ea typeface="Arial"/>
                          <a:cs typeface="Arial"/>
                          <a:sym typeface="Arial"/>
                        </a:rPr>
                        <a:t>                  </a:t>
                      </a: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lt1"/>
                        </a:buClr>
                        <a:buFont typeface="Arial Narrow"/>
                        <a:buNone/>
                      </a:pPr>
                      <a:endParaRPr sz="2800" b="0" i="0" u="none" strike="noStrike" cap="none" baseline="0">
                        <a:solidFill>
                          <a:schemeClr val="lt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lt1"/>
                        </a:buClr>
                        <a:buFont typeface="Arial Narrow"/>
                        <a:buNone/>
                      </a:pPr>
                      <a:endParaRPr sz="2800" b="0" i="0" u="none" strike="noStrike" cap="none" baseline="0">
                        <a:solidFill>
                          <a:schemeClr val="lt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lt1"/>
                        </a:buClr>
                        <a:buFont typeface="Arial Narrow"/>
                        <a:buNone/>
                      </a:pPr>
                      <a:endParaRPr sz="2800" b="0" i="0" u="none" strike="noStrike" cap="none" baseline="0">
                        <a:solidFill>
                          <a:schemeClr val="lt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50" name="Shape 150"/>
          <p:cNvPicPr preferRelativeResize="0"/>
          <p:nvPr/>
        </p:nvPicPr>
        <p:blipFill rotWithShape="1">
          <a:blip r:embed="rId3">
            <a:alphaModFix/>
          </a:blip>
          <a:srcRect/>
          <a:stretch/>
        </p:blipFill>
        <p:spPr>
          <a:xfrm>
            <a:off x="4419600" y="1828800"/>
            <a:ext cx="3333750" cy="4097337"/>
          </a:xfrm>
          <a:prstGeom prst="rect">
            <a:avLst/>
          </a:prstGeom>
          <a:noFill/>
          <a:ln>
            <a:noFill/>
          </a:ln>
        </p:spPr>
      </p:pic>
      <p:pic>
        <p:nvPicPr>
          <p:cNvPr id="151" name="Shape 151"/>
          <p:cNvPicPr preferRelativeResize="0"/>
          <p:nvPr/>
        </p:nvPicPr>
        <p:blipFill rotWithShape="1">
          <a:blip r:embed="rId4">
            <a:alphaModFix/>
          </a:blip>
          <a:srcRect/>
          <a:stretch/>
        </p:blipFill>
        <p:spPr>
          <a:xfrm>
            <a:off x="6172200" y="1524000"/>
            <a:ext cx="2209799" cy="1768474"/>
          </a:xfrm>
          <a:prstGeom prst="rect">
            <a:avLst/>
          </a:prstGeom>
          <a:noFill/>
          <a:ln>
            <a:noFill/>
          </a:ln>
        </p:spPr>
      </p:pic>
      <p:pic>
        <p:nvPicPr>
          <p:cNvPr id="152" name="Shape 152"/>
          <p:cNvPicPr preferRelativeResize="0"/>
          <p:nvPr/>
        </p:nvPicPr>
        <p:blipFill rotWithShape="1">
          <a:blip r:embed="rId5">
            <a:alphaModFix/>
          </a:blip>
          <a:srcRect/>
          <a:stretch/>
        </p:blipFill>
        <p:spPr>
          <a:xfrm>
            <a:off x="5029200" y="4191000"/>
            <a:ext cx="3619500" cy="2351087"/>
          </a:xfrm>
          <a:prstGeom prst="rect">
            <a:avLst/>
          </a:prstGeom>
          <a:noFill/>
          <a:ln>
            <a:noFill/>
          </a:ln>
        </p:spPr>
      </p:pic>
      <p:pic>
        <p:nvPicPr>
          <p:cNvPr id="153" name="Shape 153"/>
          <p:cNvPicPr preferRelativeResize="0"/>
          <p:nvPr/>
        </p:nvPicPr>
        <p:blipFill rotWithShape="1">
          <a:blip r:embed="rId6">
            <a:alphaModFix/>
          </a:blip>
          <a:srcRect/>
          <a:stretch/>
        </p:blipFill>
        <p:spPr>
          <a:xfrm>
            <a:off x="685800" y="2514600"/>
            <a:ext cx="4038599" cy="4038599"/>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2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609600" y="274637"/>
            <a:ext cx="7924799"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Rokkitt"/>
              <a:buNone/>
            </a:pPr>
            <a:r>
              <a:rPr lang="en-US" sz="3000" b="1" i="0" u="none" strike="noStrike" cap="none" baseline="0">
                <a:solidFill>
                  <a:schemeClr val="lt1"/>
                </a:solidFill>
                <a:latin typeface="Rokkitt"/>
                <a:ea typeface="Rokkitt"/>
                <a:cs typeface="Rokkitt"/>
                <a:sym typeface="Rokkitt"/>
              </a:rPr>
              <a:t>WHERE ARE THE NATIONAL PARKS?</a:t>
            </a:r>
          </a:p>
        </p:txBody>
      </p:sp>
      <p:pic>
        <p:nvPicPr>
          <p:cNvPr id="160" name="Shape 160"/>
          <p:cNvPicPr preferRelativeResize="0"/>
          <p:nvPr/>
        </p:nvPicPr>
        <p:blipFill rotWithShape="1">
          <a:blip r:embed="rId3">
            <a:alphaModFix/>
          </a:blip>
          <a:srcRect/>
          <a:stretch/>
        </p:blipFill>
        <p:spPr>
          <a:xfrm>
            <a:off x="0" y="1828800"/>
            <a:ext cx="9144000" cy="3609975"/>
          </a:xfrm>
          <a:prstGeom prst="rect">
            <a:avLst/>
          </a:prstGeom>
          <a:noFill/>
          <a:ln>
            <a:noFill/>
          </a:ln>
        </p:spPr>
      </p:pic>
      <p:pic>
        <p:nvPicPr>
          <p:cNvPr id="161" name="Shape 161"/>
          <p:cNvPicPr preferRelativeResize="0"/>
          <p:nvPr/>
        </p:nvPicPr>
        <p:blipFill rotWithShape="1">
          <a:blip r:embed="rId4">
            <a:alphaModFix/>
          </a:blip>
          <a:srcRect/>
          <a:stretch/>
        </p:blipFill>
        <p:spPr>
          <a:xfrm rot="985553">
            <a:off x="2666999" y="2819400"/>
            <a:ext cx="619124" cy="920749"/>
          </a:xfrm>
          <a:prstGeom prst="rect">
            <a:avLst/>
          </a:prstGeom>
          <a:noFill/>
          <a:ln>
            <a:noFill/>
          </a:ln>
        </p:spPr>
      </p:pic>
      <p:pic>
        <p:nvPicPr>
          <p:cNvPr id="162" name="Shape 162"/>
          <p:cNvPicPr preferRelativeResize="0"/>
          <p:nvPr/>
        </p:nvPicPr>
        <p:blipFill rotWithShape="1">
          <a:blip r:embed="rId5">
            <a:alphaModFix/>
          </a:blip>
          <a:srcRect/>
          <a:stretch/>
        </p:blipFill>
        <p:spPr>
          <a:xfrm rot="713708">
            <a:off x="3048000" y="3657599"/>
            <a:ext cx="590550" cy="685799"/>
          </a:xfrm>
          <a:prstGeom prst="rect">
            <a:avLst/>
          </a:prstGeom>
          <a:noFill/>
          <a:ln>
            <a:noFill/>
          </a:ln>
        </p:spPr>
      </p:pic>
      <p:sp>
        <p:nvSpPr>
          <p:cNvPr id="163" name="Shape 163"/>
          <p:cNvSpPr txBox="1"/>
          <p:nvPr/>
        </p:nvSpPr>
        <p:spPr>
          <a:xfrm>
            <a:off x="1736725" y="5257800"/>
            <a:ext cx="1006474" cy="762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4400" b="0" i="0" u="none" strike="noStrike" cap="none" baseline="0">
              <a:solidFill>
                <a:schemeClr val="lt1"/>
              </a:solidFill>
              <a:latin typeface="Arial"/>
              <a:ea typeface="Arial"/>
              <a:cs typeface="Arial"/>
              <a:sym typeface="Arial"/>
            </a:endParaRPr>
          </a:p>
        </p:txBody>
      </p:sp>
      <p:sp>
        <p:nvSpPr>
          <p:cNvPr id="164" name="Shape 164"/>
          <p:cNvSpPr txBox="1"/>
          <p:nvPr/>
        </p:nvSpPr>
        <p:spPr>
          <a:xfrm>
            <a:off x="0" y="457200"/>
            <a:ext cx="9144000" cy="769441"/>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4400" b="1" i="0" u="none" strike="noStrike" cap="none" baseline="0">
                <a:solidFill>
                  <a:schemeClr val="lt1"/>
                </a:solidFill>
                <a:latin typeface="Rokkitt"/>
                <a:ea typeface="Rokkitt"/>
                <a:cs typeface="Rokkitt"/>
                <a:sym typeface="Rokkitt"/>
              </a:rPr>
              <a:t>Where is Lake Mead?</a:t>
            </a:r>
          </a:p>
        </p:txBody>
      </p:sp>
      <p:pic>
        <p:nvPicPr>
          <p:cNvPr id="165" name="Shape 165"/>
          <p:cNvPicPr preferRelativeResize="0"/>
          <p:nvPr/>
        </p:nvPicPr>
        <p:blipFill rotWithShape="1">
          <a:blip r:embed="rId6">
            <a:alphaModFix/>
          </a:blip>
          <a:srcRect/>
          <a:stretch/>
        </p:blipFill>
        <p:spPr>
          <a:xfrm>
            <a:off x="3048000" y="3657600"/>
            <a:ext cx="168274" cy="228600"/>
          </a:xfrm>
          <a:prstGeom prst="rect">
            <a:avLst/>
          </a:prstGeom>
          <a:noFill/>
          <a:ln>
            <a:noFill/>
          </a:ln>
        </p:spPr>
      </p:pic>
      <p:sp>
        <p:nvSpPr>
          <p:cNvPr id="166" name="Shape 166"/>
          <p:cNvSpPr/>
          <p:nvPr/>
        </p:nvSpPr>
        <p:spPr>
          <a:xfrm>
            <a:off x="2971800" y="3581400"/>
            <a:ext cx="457200" cy="457200"/>
          </a:xfrm>
          <a:prstGeom prst="ellipse">
            <a:avLst/>
          </a:prstGeom>
          <a:noFill/>
          <a:ln w="19050" cap="flat" cmpd="sng">
            <a:solidFill>
              <a:srgbClr val="FF00FF"/>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pic>
        <p:nvPicPr>
          <p:cNvPr id="167" name="Shape 167"/>
          <p:cNvPicPr preferRelativeResize="0"/>
          <p:nvPr/>
        </p:nvPicPr>
        <p:blipFill rotWithShape="1">
          <a:blip r:embed="rId7">
            <a:alphaModFix/>
          </a:blip>
          <a:srcRect l="30231" t="12096" r="21706" b="5426"/>
          <a:stretch/>
        </p:blipFill>
        <p:spPr>
          <a:xfrm>
            <a:off x="-3528144" y="-6667500"/>
            <a:ext cx="13863637" cy="16992599"/>
          </a:xfrm>
          <a:prstGeom prst="rect">
            <a:avLst/>
          </a:prstGeom>
          <a:noFill/>
          <a:ln>
            <a:noFill/>
          </a:ln>
        </p:spPr>
      </p:pic>
      <p:sp>
        <p:nvSpPr>
          <p:cNvPr id="168" name="Shape 168"/>
          <p:cNvSpPr txBox="1"/>
          <p:nvPr/>
        </p:nvSpPr>
        <p:spPr>
          <a:xfrm>
            <a:off x="2895600" y="2528886"/>
            <a:ext cx="1314449" cy="36671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baseline="0">
                <a:solidFill>
                  <a:schemeClr val="dk1"/>
                </a:solidFill>
                <a:latin typeface="Arial"/>
                <a:ea typeface="Arial"/>
                <a:cs typeface="Arial"/>
                <a:sym typeface="Arial"/>
              </a:rPr>
              <a:t>Lake Mead</a:t>
            </a:r>
          </a:p>
        </p:txBody>
      </p:sp>
      <p:sp>
        <p:nvSpPr>
          <p:cNvPr id="169" name="Shape 169"/>
          <p:cNvSpPr txBox="1"/>
          <p:nvPr/>
        </p:nvSpPr>
        <p:spPr>
          <a:xfrm>
            <a:off x="3810000" y="4662487"/>
            <a:ext cx="1555750" cy="36671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baseline="0">
                <a:solidFill>
                  <a:schemeClr val="dk1"/>
                </a:solidFill>
                <a:latin typeface="Arial"/>
                <a:ea typeface="Arial"/>
                <a:cs typeface="Arial"/>
                <a:sym typeface="Arial"/>
              </a:rPr>
              <a:t>Lake Mohave</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59"/>
                                        </p:tgtEl>
                                      </p:cBhvr>
                                    </p:animEffect>
                                    <p:set>
                                      <p:cBhvr>
                                        <p:cTn id="7" dur="1" fill="hold">
                                          <p:stCondLst>
                                            <p:cond delay="2000"/>
                                          </p:stCondLst>
                                        </p:cTn>
                                        <p:tgtEl>
                                          <p:spTgt spid="15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2000"/>
                                        <p:tgtEl>
                                          <p:spTgt spid="16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2"/>
                                        </p:tgtEl>
                                        <p:attrNameLst>
                                          <p:attrName>style.visibility</p:attrName>
                                        </p:attrNameLst>
                                      </p:cBhvr>
                                      <p:to>
                                        <p:strVal val="visible"/>
                                      </p:to>
                                    </p:set>
                                    <p:animEffect transition="in" filter="fade">
                                      <p:cBhvr>
                                        <p:cTn id="15" dur="2000"/>
                                        <p:tgtEl>
                                          <p:spTgt spid="162"/>
                                        </p:tgtEl>
                                      </p:cBhvr>
                                    </p:animEffect>
                                  </p:childTnLst>
                                </p:cTn>
                              </p:par>
                              <p:par>
                                <p:cTn id="16" presetID="10" presetClass="entr" presetSubtype="0" fill="hold" nodeType="withEffect">
                                  <p:stCondLst>
                                    <p:cond delay="0"/>
                                  </p:stCondLst>
                                  <p:childTnLst>
                                    <p:set>
                                      <p:cBhvr>
                                        <p:cTn id="17" dur="1" fill="hold">
                                          <p:stCondLst>
                                            <p:cond delay="0"/>
                                          </p:stCondLst>
                                        </p:cTn>
                                        <p:tgtEl>
                                          <p:spTgt spid="161"/>
                                        </p:tgtEl>
                                        <p:attrNameLst>
                                          <p:attrName>style.visibility</p:attrName>
                                        </p:attrNameLst>
                                      </p:cBhvr>
                                      <p:to>
                                        <p:strVal val="visible"/>
                                      </p:to>
                                    </p:set>
                                    <p:animEffect transition="in" filter="fade">
                                      <p:cBhvr>
                                        <p:cTn id="18" dur="2000"/>
                                        <p:tgtEl>
                                          <p:spTgt spid="161"/>
                                        </p:tgtEl>
                                      </p:cBhvr>
                                    </p:animEffect>
                                  </p:childTnLst>
                                </p:cTn>
                              </p:par>
                              <p:par>
                                <p:cTn id="19" presetID="10" presetClass="entr" presetSubtype="0" fill="hold" nodeType="withEffect">
                                  <p:stCondLst>
                                    <p:cond delay="0"/>
                                  </p:stCondLst>
                                  <p:childTnLst>
                                    <p:set>
                                      <p:cBhvr>
                                        <p:cTn id="20" dur="1" fill="hold">
                                          <p:stCondLst>
                                            <p:cond delay="0"/>
                                          </p:stCondLst>
                                        </p:cTn>
                                        <p:tgtEl>
                                          <p:spTgt spid="165"/>
                                        </p:tgtEl>
                                        <p:attrNameLst>
                                          <p:attrName>style.visibility</p:attrName>
                                        </p:attrNameLst>
                                      </p:cBhvr>
                                      <p:to>
                                        <p:strVal val="visible"/>
                                      </p:to>
                                    </p:set>
                                    <p:animEffect transition="in" filter="fade">
                                      <p:cBhvr>
                                        <p:cTn id="21" dur="2000"/>
                                        <p:tgtEl>
                                          <p:spTgt spid="165"/>
                                        </p:tgtEl>
                                      </p:cBhvr>
                                    </p:animEffect>
                                  </p:childTnLst>
                                </p:cTn>
                              </p:par>
                              <p:par>
                                <p:cTn id="22" presetID="10" presetClass="entr" presetSubtype="0" fill="hold" nodeType="withEffect">
                                  <p:stCondLst>
                                    <p:cond delay="0"/>
                                  </p:stCondLst>
                                  <p:childTnLst>
                                    <p:set>
                                      <p:cBhvr>
                                        <p:cTn id="23" dur="1" fill="hold">
                                          <p:stCondLst>
                                            <p:cond delay="0"/>
                                          </p:stCondLst>
                                        </p:cTn>
                                        <p:tgtEl>
                                          <p:spTgt spid="166"/>
                                        </p:tgtEl>
                                        <p:attrNameLst>
                                          <p:attrName>style.visibility</p:attrName>
                                        </p:attrNameLst>
                                      </p:cBhvr>
                                      <p:to>
                                        <p:strVal val="visible"/>
                                      </p:to>
                                    </p:set>
                                    <p:animEffect transition="in" filter="fade">
                                      <p:cBhvr>
                                        <p:cTn id="24" dur="2000"/>
                                        <p:tgtEl>
                                          <p:spTgt spid="166"/>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67"/>
                                        </p:tgtEl>
                                        <p:attrNameLst>
                                          <p:attrName>style.visibility</p:attrName>
                                        </p:attrNameLst>
                                      </p:cBhvr>
                                      <p:to>
                                        <p:strVal val="visible"/>
                                      </p:to>
                                    </p:set>
                                    <p:anim calcmode="lin" valueType="num">
                                      <p:cBhvr additive="base">
                                        <p:cTn id="29" dur="2000"/>
                                        <p:tgtEl>
                                          <p:spTgt spid="167"/>
                                        </p:tgtEl>
                                        <p:attrNameLst>
                                          <p:attrName>ppt_w</p:attrName>
                                        </p:attrNameLst>
                                      </p:cBhvr>
                                      <p:tavLst>
                                        <p:tav tm="0">
                                          <p:val>
                                            <p:strVal val="0"/>
                                          </p:val>
                                        </p:tav>
                                        <p:tav tm="100000">
                                          <p:val>
                                            <p:strVal val="#ppt_w"/>
                                          </p:val>
                                        </p:tav>
                                      </p:tavLst>
                                    </p:anim>
                                    <p:anim calcmode="lin" valueType="num">
                                      <p:cBhvr additive="base">
                                        <p:cTn id="30" dur="2000"/>
                                        <p:tgtEl>
                                          <p:spTgt spid="167"/>
                                        </p:tgtEl>
                                        <p:attrNameLst>
                                          <p:attrName>ppt_h</p:attrName>
                                        </p:attrNameLst>
                                      </p:cBhvr>
                                      <p:tavLst>
                                        <p:tav tm="0">
                                          <p:val>
                                            <p:strVal val="0"/>
                                          </p:val>
                                        </p:tav>
                                        <p:tav tm="100000">
                                          <p:val>
                                            <p:strVal val="#ppt_h"/>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69"/>
                                        </p:tgtEl>
                                        <p:attrNameLst>
                                          <p:attrName>style.visibility</p:attrName>
                                        </p:attrNameLst>
                                      </p:cBhvr>
                                      <p:to>
                                        <p:strVal val="visible"/>
                                      </p:to>
                                    </p:set>
                                    <p:animEffect transition="in" filter="fade">
                                      <p:cBhvr>
                                        <p:cTn id="34" dur="80"/>
                                        <p:tgtEl>
                                          <p:spTgt spid="169"/>
                                        </p:tgtEl>
                                      </p:cBhvr>
                                    </p:animEffect>
                                  </p:childTnLst>
                                </p:cTn>
                              </p:par>
                            </p:childTnLst>
                          </p:cTn>
                        </p:par>
                        <p:par>
                          <p:cTn id="35" fill="hold">
                            <p:stCondLst>
                              <p:cond delay="2080"/>
                            </p:stCondLst>
                            <p:childTnLst>
                              <p:par>
                                <p:cTn id="36" presetID="10" presetClass="entr" presetSubtype="0" fill="hold" nodeType="afterEffect">
                                  <p:stCondLst>
                                    <p:cond delay="0"/>
                                  </p:stCondLst>
                                  <p:childTnLst>
                                    <p:set>
                                      <p:cBhvr>
                                        <p:cTn id="37" dur="1" fill="hold">
                                          <p:stCondLst>
                                            <p:cond delay="0"/>
                                          </p:stCondLst>
                                        </p:cTn>
                                        <p:tgtEl>
                                          <p:spTgt spid="168"/>
                                        </p:tgtEl>
                                        <p:attrNameLst>
                                          <p:attrName>style.visibility</p:attrName>
                                        </p:attrNameLst>
                                      </p:cBhvr>
                                      <p:to>
                                        <p:strVal val="visible"/>
                                      </p:to>
                                    </p:set>
                                    <p:animEffect transition="in" filter="fade">
                                      <p:cBhvr>
                                        <p:cTn id="38" dur="8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Shape 175"/>
          <p:cNvPicPr preferRelativeResize="0"/>
          <p:nvPr/>
        </p:nvPicPr>
        <p:blipFill rotWithShape="1">
          <a:blip r:embed="rId3">
            <a:alphaModFix/>
          </a:blip>
          <a:srcRect b="6148"/>
          <a:stretch/>
        </p:blipFill>
        <p:spPr>
          <a:xfrm>
            <a:off x="644722" y="914400"/>
            <a:ext cx="3396853" cy="2547640"/>
          </a:xfrm>
          <a:prstGeom prst="snip2DiagRect">
            <a:avLst>
              <a:gd name="adj1" fmla="val 0"/>
              <a:gd name="adj2" fmla="val 16667"/>
            </a:avLst>
          </a:prstGeom>
          <a:solidFill>
            <a:srgbClr val="ECECEC"/>
          </a:solidFill>
          <a:ln w="88900" cap="sq" cmpd="sng">
            <a:solidFill>
              <a:srgbClr val="FFFFFF"/>
            </a:solidFill>
            <a:prstDash val="solid"/>
            <a:miter/>
            <a:headEnd type="none" w="med" len="med"/>
            <a:tailEnd type="none" w="med" len="med"/>
          </a:ln>
        </p:spPr>
      </p:pic>
      <p:pic>
        <p:nvPicPr>
          <p:cNvPr id="176" name="Shape 176"/>
          <p:cNvPicPr preferRelativeResize="0">
            <a:picLocks noGrp="1"/>
          </p:cNvPicPr>
          <p:nvPr>
            <p:ph type="body" idx="1"/>
          </p:nvPr>
        </p:nvPicPr>
        <p:blipFill rotWithShape="1">
          <a:blip r:embed="rId4">
            <a:alphaModFix/>
          </a:blip>
          <a:srcRect b="6188"/>
          <a:stretch/>
        </p:blipFill>
        <p:spPr>
          <a:xfrm>
            <a:off x="4724400" y="868046"/>
            <a:ext cx="3520460" cy="2640344"/>
          </a:xfrm>
          <a:prstGeom prst="snip2DiagRect">
            <a:avLst>
              <a:gd name="adj1" fmla="val 0"/>
              <a:gd name="adj2" fmla="val 16667"/>
            </a:avLst>
          </a:prstGeom>
          <a:solidFill>
            <a:srgbClr val="ECECEC"/>
          </a:solidFill>
          <a:ln w="88900" cap="sq" cmpd="sng">
            <a:solidFill>
              <a:srgbClr val="FFFFFF"/>
            </a:solidFill>
            <a:prstDash val="solid"/>
            <a:miter/>
            <a:headEnd type="none" w="med" len="med"/>
            <a:tailEnd type="none" w="med" len="med"/>
          </a:ln>
        </p:spPr>
      </p:pic>
      <p:pic>
        <p:nvPicPr>
          <p:cNvPr id="177" name="Shape 177"/>
          <p:cNvPicPr preferRelativeResize="0"/>
          <p:nvPr/>
        </p:nvPicPr>
        <p:blipFill rotWithShape="1">
          <a:blip r:embed="rId5">
            <a:alphaModFix/>
          </a:blip>
          <a:srcRect l="4477" r="5971" b="-745"/>
          <a:stretch/>
        </p:blipFill>
        <p:spPr>
          <a:xfrm>
            <a:off x="533400" y="3689869"/>
            <a:ext cx="3619500" cy="2714624"/>
          </a:xfrm>
          <a:prstGeom prst="snip2DiagRect">
            <a:avLst>
              <a:gd name="adj1" fmla="val 0"/>
              <a:gd name="adj2" fmla="val 16667"/>
            </a:avLst>
          </a:prstGeom>
          <a:solidFill>
            <a:srgbClr val="ECECEC"/>
          </a:solidFill>
          <a:ln w="88900" cap="sq" cmpd="sng">
            <a:solidFill>
              <a:srgbClr val="FFFFFF"/>
            </a:solidFill>
            <a:prstDash val="solid"/>
            <a:miter/>
            <a:headEnd type="none" w="med" len="med"/>
            <a:tailEnd type="none" w="med" len="med"/>
          </a:ln>
        </p:spPr>
      </p:pic>
      <p:pic>
        <p:nvPicPr>
          <p:cNvPr id="178" name="Shape 178"/>
          <p:cNvPicPr preferRelativeResize="0"/>
          <p:nvPr/>
        </p:nvPicPr>
        <p:blipFill rotWithShape="1">
          <a:blip r:embed="rId6">
            <a:alphaModFix/>
          </a:blip>
          <a:srcRect l="23976" r="5848"/>
          <a:stretch/>
        </p:blipFill>
        <p:spPr>
          <a:xfrm>
            <a:off x="4724400" y="3700776"/>
            <a:ext cx="3619500" cy="2703718"/>
          </a:xfrm>
          <a:prstGeom prst="snip2DiagRect">
            <a:avLst>
              <a:gd name="adj1" fmla="val 0"/>
              <a:gd name="adj2" fmla="val 16667"/>
            </a:avLst>
          </a:prstGeom>
          <a:solidFill>
            <a:srgbClr val="ECECEC"/>
          </a:solidFill>
          <a:ln w="88900" cap="sq" cmpd="sng">
            <a:solidFill>
              <a:srgbClr val="FFFFFF"/>
            </a:solidFill>
            <a:prstDash val="solid"/>
            <a:miter/>
            <a:headEnd type="none" w="med" len="med"/>
            <a:tailEnd type="none" w="med" len="med"/>
          </a:ln>
        </p:spPr>
      </p:pic>
      <p:sp>
        <p:nvSpPr>
          <p:cNvPr id="179" name="Shape 179"/>
          <p:cNvSpPr txBox="1"/>
          <p:nvPr/>
        </p:nvSpPr>
        <p:spPr>
          <a:xfrm rot="-1258716">
            <a:off x="4779997" y="1123767"/>
            <a:ext cx="1219200" cy="7016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b="0" i="0" u="none" strike="noStrike" cap="none" baseline="0">
                <a:solidFill>
                  <a:schemeClr val="dk1"/>
                </a:solidFill>
                <a:latin typeface="Arial"/>
                <a:ea typeface="Arial"/>
                <a:cs typeface="Arial"/>
                <a:sym typeface="Arial"/>
              </a:rPr>
              <a:t>Hike</a:t>
            </a:r>
          </a:p>
        </p:txBody>
      </p:sp>
      <p:sp>
        <p:nvSpPr>
          <p:cNvPr id="180" name="Shape 180"/>
          <p:cNvSpPr txBox="1"/>
          <p:nvPr/>
        </p:nvSpPr>
        <p:spPr>
          <a:xfrm rot="1555914">
            <a:off x="2771602" y="1117950"/>
            <a:ext cx="1171575" cy="7016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b="0" i="0" u="none" strike="noStrike" cap="none" baseline="0">
                <a:solidFill>
                  <a:schemeClr val="dk1"/>
                </a:solidFill>
                <a:latin typeface="Arial"/>
                <a:ea typeface="Arial"/>
                <a:cs typeface="Arial"/>
                <a:sym typeface="Arial"/>
              </a:rPr>
              <a:t>Bike</a:t>
            </a:r>
          </a:p>
        </p:txBody>
      </p:sp>
      <p:sp>
        <p:nvSpPr>
          <p:cNvPr id="181" name="Shape 181"/>
          <p:cNvSpPr txBox="1"/>
          <p:nvPr/>
        </p:nvSpPr>
        <p:spPr>
          <a:xfrm rot="-1494880">
            <a:off x="577211" y="3980275"/>
            <a:ext cx="1425574" cy="7016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000" b="0" i="0" u="none" strike="noStrike" cap="none" baseline="0">
                <a:solidFill>
                  <a:schemeClr val="dk1"/>
                </a:solidFill>
                <a:latin typeface="Arial"/>
                <a:ea typeface="Arial"/>
                <a:cs typeface="Arial"/>
                <a:sym typeface="Arial"/>
              </a:rPr>
              <a:t>Swim</a:t>
            </a:r>
          </a:p>
        </p:txBody>
      </p:sp>
      <p:sp>
        <p:nvSpPr>
          <p:cNvPr id="182" name="Shape 182"/>
          <p:cNvSpPr txBox="1">
            <a:spLocks noGrp="1"/>
          </p:cNvSpPr>
          <p:nvPr>
            <p:ph type="title"/>
          </p:nvPr>
        </p:nvSpPr>
        <p:spPr>
          <a:xfrm>
            <a:off x="0" y="152400"/>
            <a:ext cx="9144000" cy="1143000"/>
          </a:xfrm>
          <a:prstGeom prst="rect">
            <a:avLst/>
          </a:prstGeom>
          <a:noFill/>
          <a:ln>
            <a:noFill/>
          </a:ln>
        </p:spPr>
        <p:txBody>
          <a:bodyPr lIns="91425" tIns="45700" rIns="91425" bIns="45700" anchor="b" anchorCtr="0">
            <a:noAutofit/>
          </a:bodyPr>
          <a:lstStyle/>
          <a:p>
            <a:pPr marL="0" marR="0" lvl="0" indent="0" algn="ctr" rtl="0">
              <a:spcBef>
                <a:spcPts val="0"/>
              </a:spcBef>
              <a:buClr>
                <a:schemeClr val="lt1"/>
              </a:buClr>
              <a:buSzPct val="25000"/>
              <a:buFont typeface="Stardos Stencil"/>
              <a:buNone/>
            </a:pPr>
            <a:r>
              <a:rPr lang="en-US" sz="3600" b="0" i="0" u="none" strike="noStrike" cap="none" baseline="0">
                <a:solidFill>
                  <a:schemeClr val="lt1"/>
                </a:solidFill>
                <a:latin typeface="Stardos Stencil"/>
                <a:ea typeface="Stardos Stencil"/>
                <a:cs typeface="Stardos Stencil"/>
                <a:sym typeface="Stardos Stencil"/>
              </a:rPr>
              <a:t/>
            </a:r>
            <a:br>
              <a:rPr lang="en-US" sz="3600" b="0" i="0" u="none" strike="noStrike" cap="none" baseline="0">
                <a:solidFill>
                  <a:schemeClr val="lt1"/>
                </a:solidFill>
                <a:latin typeface="Stardos Stencil"/>
                <a:ea typeface="Stardos Stencil"/>
                <a:cs typeface="Stardos Stencil"/>
                <a:sym typeface="Stardos Stencil"/>
              </a:rPr>
            </a:br>
            <a:r>
              <a:rPr lang="en-US" sz="2790" b="1" i="0" u="none" strike="noStrike" cap="none" baseline="0">
                <a:solidFill>
                  <a:schemeClr val="lt1"/>
                </a:solidFill>
                <a:latin typeface="Rokkitt"/>
                <a:ea typeface="Rokkitt"/>
                <a:cs typeface="Rokkitt"/>
                <a:sym typeface="Rokkitt"/>
              </a:rPr>
              <a:t>WHAT CAN YOU DO AT LAKE MEAD NRA?</a:t>
            </a:r>
            <a:r>
              <a:rPr lang="en-US" sz="2790" b="0" i="0" u="none" strike="noStrike" cap="none" baseline="0">
                <a:solidFill>
                  <a:schemeClr val="lt1"/>
                </a:solidFill>
                <a:latin typeface="Stardos Stencil"/>
                <a:ea typeface="Stardos Stencil"/>
                <a:cs typeface="Stardos Stencil"/>
                <a:sym typeface="Stardos Stencil"/>
              </a:rPr>
              <a:t> </a:t>
            </a:r>
            <a:r>
              <a:rPr lang="en-US" sz="3600" b="0" i="0" u="none" strike="noStrike" cap="none" baseline="0">
                <a:solidFill>
                  <a:schemeClr val="lt1"/>
                </a:solidFill>
                <a:latin typeface="Arial Narrow"/>
                <a:ea typeface="Arial Narrow"/>
                <a:cs typeface="Arial Narrow"/>
                <a:sym typeface="Arial Narrow"/>
              </a:rPr>
              <a:t/>
            </a:r>
            <a:br>
              <a:rPr lang="en-US" sz="3600" b="0" i="0" u="none" strike="noStrike" cap="none" baseline="0">
                <a:solidFill>
                  <a:schemeClr val="lt1"/>
                </a:solidFill>
                <a:latin typeface="Arial Narrow"/>
                <a:ea typeface="Arial Narrow"/>
                <a:cs typeface="Arial Narrow"/>
                <a:sym typeface="Arial Narrow"/>
              </a:rPr>
            </a:br>
            <a:endParaRPr lang="en-US" sz="3600" b="0" i="0" u="none" strike="noStrike" cap="none" baseline="0">
              <a:solidFill>
                <a:schemeClr val="lt1"/>
              </a:solidFill>
              <a:latin typeface="Arial Narrow"/>
              <a:ea typeface="Arial Narrow"/>
              <a:cs typeface="Arial Narrow"/>
              <a:sym typeface="Arial Narrow"/>
            </a:endParaRPr>
          </a:p>
        </p:txBody>
      </p:sp>
      <p:sp>
        <p:nvSpPr>
          <p:cNvPr id="183" name="Shape 183"/>
          <p:cNvSpPr txBox="1">
            <a:spLocks noGrp="1"/>
          </p:cNvSpPr>
          <p:nvPr>
            <p:ph type="body" idx="2"/>
          </p:nvPr>
        </p:nvSpPr>
        <p:spPr>
          <a:xfrm rot="1226780">
            <a:off x="4565903" y="4982068"/>
            <a:ext cx="3670950" cy="127490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600"/>
              </a:spcAft>
              <a:buClr>
                <a:schemeClr val="lt2"/>
              </a:buClr>
              <a:buSzPct val="25000"/>
              <a:buFont typeface="Arial"/>
              <a:buNone/>
            </a:pPr>
            <a:r>
              <a:rPr lang="en-US" sz="3600" b="0" i="0" u="none" strike="noStrike" cap="none" baseline="0">
                <a:solidFill>
                  <a:schemeClr val="dk1"/>
                </a:solidFill>
                <a:latin typeface="Arial"/>
                <a:ea typeface="Arial"/>
                <a:cs typeface="Arial"/>
                <a:sym typeface="Arial"/>
              </a:rPr>
              <a:t>Go out on a boat</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par>
                                <p:cTn id="8" presetID="10" presetClass="entr" presetSubtype="0" fill="hold" nodeType="withEffect">
                                  <p:stCondLst>
                                    <p:cond delay="0"/>
                                  </p:stCondLst>
                                  <p:childTnLst>
                                    <p:set>
                                      <p:cBhvr>
                                        <p:cTn id="9" dur="1" fill="hold">
                                          <p:stCondLst>
                                            <p:cond delay="0"/>
                                          </p:stCondLst>
                                        </p:cTn>
                                        <p:tgtEl>
                                          <p:spTgt spid="179"/>
                                        </p:tgtEl>
                                        <p:attrNameLst>
                                          <p:attrName>style.visibility</p:attrName>
                                        </p:attrNameLst>
                                      </p:cBhvr>
                                      <p:to>
                                        <p:strVal val="visible"/>
                                      </p:to>
                                    </p:set>
                                    <p:animEffect transition="in" filter="fade">
                                      <p:cBhvr>
                                        <p:cTn id="10" dur="500"/>
                                        <p:tgtEl>
                                          <p:spTgt spid="17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0"/>
                                        </p:tgtEl>
                                        <p:attrNameLst>
                                          <p:attrName>style.visibility</p:attrName>
                                        </p:attrNameLst>
                                      </p:cBhvr>
                                      <p:to>
                                        <p:strVal val="visible"/>
                                      </p:to>
                                    </p:set>
                                    <p:animEffect transition="in" filter="fade">
                                      <p:cBhvr>
                                        <p:cTn id="15" dur="500"/>
                                        <p:tgtEl>
                                          <p:spTgt spid="180"/>
                                        </p:tgtEl>
                                      </p:cBhvr>
                                    </p:animEffect>
                                  </p:childTnLst>
                                </p:cTn>
                              </p:par>
                              <p:par>
                                <p:cTn id="16" presetID="10" presetClass="entr" presetSubtype="0" fill="hold" nodeType="withEffect">
                                  <p:stCondLst>
                                    <p:cond delay="0"/>
                                  </p:stCondLst>
                                  <p:childTnLst>
                                    <p:set>
                                      <p:cBhvr>
                                        <p:cTn id="17" dur="1" fill="hold">
                                          <p:stCondLst>
                                            <p:cond delay="0"/>
                                          </p:stCondLst>
                                        </p:cTn>
                                        <p:tgtEl>
                                          <p:spTgt spid="175"/>
                                        </p:tgtEl>
                                        <p:attrNameLst>
                                          <p:attrName>style.visibility</p:attrName>
                                        </p:attrNameLst>
                                      </p:cBhvr>
                                      <p:to>
                                        <p:strVal val="visible"/>
                                      </p:to>
                                    </p:set>
                                    <p:animEffect transition="in" filter="fade">
                                      <p:cBhvr>
                                        <p:cTn id="18" dur="500"/>
                                        <p:tgtEl>
                                          <p:spTgt spid="17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7"/>
                                        </p:tgtEl>
                                        <p:attrNameLst>
                                          <p:attrName>style.visibility</p:attrName>
                                        </p:attrNameLst>
                                      </p:cBhvr>
                                      <p:to>
                                        <p:strVal val="visible"/>
                                      </p:to>
                                    </p:set>
                                    <p:animEffect transition="in" filter="fade">
                                      <p:cBhvr>
                                        <p:cTn id="23" dur="500"/>
                                        <p:tgtEl>
                                          <p:spTgt spid="177"/>
                                        </p:tgtEl>
                                      </p:cBhvr>
                                    </p:animEffect>
                                  </p:childTnLst>
                                </p:cTn>
                              </p:par>
                              <p:par>
                                <p:cTn id="24" presetID="10" presetClass="entr" presetSubtype="0" fill="hold" nodeType="withEffect">
                                  <p:stCondLst>
                                    <p:cond delay="0"/>
                                  </p:stCondLst>
                                  <p:childTnLst>
                                    <p:set>
                                      <p:cBhvr>
                                        <p:cTn id="25" dur="1" fill="hold">
                                          <p:stCondLst>
                                            <p:cond delay="0"/>
                                          </p:stCondLst>
                                        </p:cTn>
                                        <p:tgtEl>
                                          <p:spTgt spid="181"/>
                                        </p:tgtEl>
                                        <p:attrNameLst>
                                          <p:attrName>style.visibility</p:attrName>
                                        </p:attrNameLst>
                                      </p:cBhvr>
                                      <p:to>
                                        <p:strVal val="visible"/>
                                      </p:to>
                                    </p:set>
                                    <p:animEffect transition="in" filter="fade">
                                      <p:cBhvr>
                                        <p:cTn id="26" dur="500"/>
                                        <p:tgtEl>
                                          <p:spTgt spid="18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8"/>
                                        </p:tgtEl>
                                        <p:attrNameLst>
                                          <p:attrName>style.visibility</p:attrName>
                                        </p:attrNameLst>
                                      </p:cBhvr>
                                      <p:to>
                                        <p:strVal val="visible"/>
                                      </p:to>
                                    </p:set>
                                    <p:animEffect transition="in" filter="fade">
                                      <p:cBhvr>
                                        <p:cTn id="31" dur="500"/>
                                        <p:tgtEl>
                                          <p:spTgt spid="178"/>
                                        </p:tgtEl>
                                      </p:cBhvr>
                                    </p:animEffect>
                                  </p:childTnLst>
                                </p:cTn>
                              </p:par>
                              <p:par>
                                <p:cTn id="32" presetID="10" presetClass="entr" presetSubtype="0" fill="hold" nodeType="withEffect">
                                  <p:stCondLst>
                                    <p:cond delay="0"/>
                                  </p:stCondLst>
                                  <p:childTnLst>
                                    <p:set>
                                      <p:cBhvr>
                                        <p:cTn id="33" dur="1" fill="hold">
                                          <p:stCondLst>
                                            <p:cond delay="0"/>
                                          </p:stCondLst>
                                        </p:cTn>
                                        <p:tgtEl>
                                          <p:spTgt spid="183">
                                            <p:txEl>
                                              <p:pRg st="0" end="0"/>
                                            </p:txEl>
                                          </p:spTgt>
                                        </p:tgtEl>
                                        <p:attrNameLst>
                                          <p:attrName>style.visibility</p:attrName>
                                        </p:attrNameLst>
                                      </p:cBhvr>
                                      <p:to>
                                        <p:strVal val="visible"/>
                                      </p:to>
                                    </p:set>
                                    <p:animEffect transition="in" filter="fade">
                                      <p:cBhvr>
                                        <p:cTn id="34" dur="500"/>
                                        <p:tgtEl>
                                          <p:spTgt spid="1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533400" y="228600"/>
            <a:ext cx="8229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lt1"/>
              </a:buClr>
              <a:buSzPct val="25000"/>
              <a:buFont typeface="Arial Narrow"/>
              <a:buNone/>
            </a:pPr>
            <a:r>
              <a:rPr lang="en-US" sz="3000" b="0" i="0" u="none" strike="noStrike" cap="none" baseline="0">
                <a:solidFill>
                  <a:schemeClr val="lt1"/>
                </a:solidFill>
                <a:latin typeface="Arial Narrow"/>
                <a:ea typeface="Arial Narrow"/>
                <a:cs typeface="Arial Narrow"/>
                <a:sym typeface="Arial Narrow"/>
              </a:rPr>
              <a:t>WHAT ARE WE GOING TO DO?</a:t>
            </a:r>
          </a:p>
        </p:txBody>
      </p:sp>
      <p:sp>
        <p:nvSpPr>
          <p:cNvPr id="190" name="Shape 190"/>
          <p:cNvSpPr txBox="1">
            <a:spLocks noGrp="1"/>
          </p:cNvSpPr>
          <p:nvPr>
            <p:ph type="body" idx="1"/>
          </p:nvPr>
        </p:nvSpPr>
        <p:spPr>
          <a:xfrm>
            <a:off x="457200" y="1600200"/>
            <a:ext cx="4038599" cy="4525963"/>
          </a:xfrm>
          <a:prstGeom prst="rect">
            <a:avLst/>
          </a:prstGeom>
          <a:noFill/>
          <a:ln>
            <a:noFill/>
          </a:ln>
        </p:spPr>
        <p:txBody>
          <a:bodyPr lIns="91425" tIns="45700" rIns="91425" bIns="45700" anchor="t" anchorCtr="0">
            <a:noAutofit/>
          </a:bodyPr>
          <a:lstStyle/>
          <a:p>
            <a:pPr marL="342900" marR="0" lvl="0" indent="-165100" algn="l" rtl="0">
              <a:lnSpc>
                <a:spcPct val="100000"/>
              </a:lnSpc>
              <a:spcBef>
                <a:spcPts val="0"/>
              </a:spcBef>
              <a:spcAft>
                <a:spcPts val="0"/>
              </a:spcAft>
              <a:buClr>
                <a:schemeClr val="lt2"/>
              </a:buClr>
              <a:buFont typeface="Arial"/>
              <a:buNone/>
            </a:pPr>
            <a:endParaRPr sz="2800" b="0" i="0" u="none" strike="noStrike" cap="none" baseline="0">
              <a:solidFill>
                <a:schemeClr val="lt1"/>
              </a:solidFill>
              <a:latin typeface="Arial Narrow"/>
              <a:ea typeface="Arial Narrow"/>
              <a:cs typeface="Arial Narrow"/>
              <a:sym typeface="Arial Narrow"/>
            </a:endParaRPr>
          </a:p>
          <a:p>
            <a:pPr marL="342900" marR="0" lvl="0" indent="-165100" algn="l" rtl="0">
              <a:lnSpc>
                <a:spcPct val="100000"/>
              </a:lnSpc>
              <a:spcBef>
                <a:spcPts val="1160"/>
              </a:spcBef>
              <a:spcAft>
                <a:spcPts val="600"/>
              </a:spcAft>
              <a:buClr>
                <a:schemeClr val="lt2"/>
              </a:buClr>
              <a:buFont typeface="Arial"/>
              <a:buNone/>
            </a:pPr>
            <a:endParaRPr sz="2800" b="0" i="0" u="none" strike="noStrike" cap="none" baseline="0">
              <a:solidFill>
                <a:schemeClr val="lt1"/>
              </a:solidFill>
              <a:latin typeface="Arial Narrow"/>
              <a:ea typeface="Arial Narrow"/>
              <a:cs typeface="Arial Narrow"/>
              <a:sym typeface="Arial Narrow"/>
            </a:endParaRPr>
          </a:p>
        </p:txBody>
      </p:sp>
      <p:pic>
        <p:nvPicPr>
          <p:cNvPr id="191" name="Shape 191"/>
          <p:cNvPicPr preferRelativeResize="0">
            <a:picLocks noGrp="1"/>
          </p:cNvPicPr>
          <p:nvPr>
            <p:ph type="body" idx="2"/>
          </p:nvPr>
        </p:nvPicPr>
        <p:blipFill rotWithShape="1">
          <a:blip r:embed="rId3">
            <a:alphaModFix/>
          </a:blip>
          <a:srcRect l="3030" t="139" r="6060"/>
          <a:stretch/>
        </p:blipFill>
        <p:spPr>
          <a:xfrm>
            <a:off x="0" y="0"/>
            <a:ext cx="9144000" cy="6858000"/>
          </a:xfrm>
          <a:prstGeom prst="rect">
            <a:avLst/>
          </a:prstGeom>
          <a:blipFill rotWithShape="1">
            <a:blip r:embed="rId4">
              <a:alphaModFix/>
            </a:blip>
            <a:tile tx="0" ty="0" sx="100000" sy="100000" flip="none" algn="tl"/>
          </a:blipFill>
          <a:ln>
            <a:noFill/>
          </a:ln>
        </p:spPr>
      </p:pic>
      <p:sp>
        <p:nvSpPr>
          <p:cNvPr id="192" name="Shape 192"/>
          <p:cNvSpPr txBox="1"/>
          <p:nvPr/>
        </p:nvSpPr>
        <p:spPr>
          <a:xfrm>
            <a:off x="0" y="1143000"/>
            <a:ext cx="9144000" cy="14465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4400" b="1" i="0" u="none" strike="noStrike" cap="none" baseline="0">
                <a:solidFill>
                  <a:schemeClr val="dk1"/>
                </a:solidFill>
                <a:latin typeface="Rokkitt"/>
                <a:ea typeface="Rokkitt"/>
                <a:cs typeface="Rokkitt"/>
                <a:sym typeface="Rokkitt"/>
              </a:rPr>
              <a:t>What are you going </a:t>
            </a:r>
          </a:p>
          <a:p>
            <a:pPr marL="0" marR="0" lvl="0" indent="0" algn="ctr" rtl="0">
              <a:spcBef>
                <a:spcPts val="0"/>
              </a:spcBef>
              <a:spcAft>
                <a:spcPts val="0"/>
              </a:spcAft>
              <a:buSzPct val="25000"/>
              <a:buNone/>
            </a:pPr>
            <a:r>
              <a:rPr lang="en-US" sz="4400" b="1" i="0" u="none" strike="noStrike" cap="none" baseline="0">
                <a:solidFill>
                  <a:schemeClr val="dk1"/>
                </a:solidFill>
                <a:latin typeface="Rokkitt"/>
                <a:ea typeface="Rokkitt"/>
                <a:cs typeface="Rokkitt"/>
                <a:sym typeface="Rokkitt"/>
              </a:rPr>
              <a:t>to do on the field trip?</a:t>
            </a:r>
          </a:p>
        </p:txBody>
      </p:sp>
    </p:spTree>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1906</TotalTime>
  <Words>1524</Words>
  <Application>Microsoft Office PowerPoint</Application>
  <PresentationFormat>On-screen Show (4:3)</PresentationFormat>
  <Paragraphs>96</Paragraphs>
  <Slides>29</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 Narrow</vt:lpstr>
      <vt:lpstr>Stardos Stencil</vt:lpstr>
      <vt:lpstr>Rokkitt</vt:lpstr>
      <vt:lpstr>Arial Black</vt:lpstr>
      <vt:lpstr>Arial</vt:lpstr>
      <vt:lpstr>Horizon</vt:lpstr>
      <vt:lpstr>VISITING LAKE MEAD NATIONAL RECREATION AREA</vt:lpstr>
      <vt:lpstr>PowerPoint Presentation</vt:lpstr>
      <vt:lpstr>PowerPoint Presentation</vt:lpstr>
      <vt:lpstr>PowerPoint Presentation</vt:lpstr>
      <vt:lpstr>STATUE OF LIBERTY NATIONAL MONUMENT</vt:lpstr>
      <vt:lpstr>PowerPoint Presentation</vt:lpstr>
      <vt:lpstr>WHERE ARE THE NATIONAL PARKS?</vt:lpstr>
      <vt:lpstr> WHAT CAN YOU DO AT LAKE MEAD NRA?  </vt:lpstr>
      <vt:lpstr>WHAT ARE WE GOING TO DO?</vt:lpstr>
      <vt:lpstr>PowerPoint Presentation</vt:lpstr>
      <vt:lpstr>PowerPoint Presentation</vt:lpstr>
      <vt:lpstr>WHAT SHOULD I BRING?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SEE  YOU SOON!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VISITING LAKE MEAD NATIONAL RECREATION AREA</dc:title>
  <dc:creator>Valencia, Thomas E.</dc:creator>
  <cp:lastModifiedBy>Valencia, Thomas E</cp:lastModifiedBy>
  <cp:revision>9</cp:revision>
  <cp:lastPrinted>2019-02-11T18:29:10Z</cp:lastPrinted>
  <dcterms:modified xsi:type="dcterms:W3CDTF">2019-02-11T23:48:48Z</dcterms:modified>
</cp:coreProperties>
</file>